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3059913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D1-4EEB-BAB2-0F8D5BCC9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CANAL+ Madagascar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226787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D1-4EEB-BAB2-0F8D5BCC9E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Canal+ Burkina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138414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D1-4EEB-BAB2-0F8D5BCC9E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Canal+ Côte d'Ivoire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493512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D1-4EEB-BAB2-0F8D5BCC9E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CANAL+ GABON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181933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D1-4EEB-BAB2-0F8D5BCC9E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Canal+ Cameroun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169435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D1-4EEB-BAB2-0F8D5BCC9E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A+ Afrique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873585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D1-4EEB-BAB2-0F8D5BCC9EC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CANAL+ Sénégal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252125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2D1-4EEB-BAB2-0F8D5BCC9EC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CANAL+Niger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48657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D1-4EEB-BAB2-0F8D5BCC9EC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A+ IVOIRE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538775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2D1-4EEB-BAB2-0F8D5BCC9EC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CANAL+ TCHAD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6958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2D1-4EEB-BAB2-0F8D5BCC9EC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CANAL+Togo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75712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2D1-4EEB-BAB2-0F8D5BCC9EC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Canal+ Guinée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138649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2D1-4EEB-BAB2-0F8D5BCC9EC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CANAL+CONGO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76302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2D1-4EEB-BAB2-0F8D5BCC9EC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Les Émissions CANAL+ Afrique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528886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2D1-4EEB-BAB2-0F8D5BCC9EC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Le Choeur des Femmes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250297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2D1-4EEB-BAB2-0F8D5BCC9EC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Canal+ Ghana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Sheet1!$R$2</c:f>
              <c:numCache>
                <c:formatCode>General</c:formatCode>
                <c:ptCount val="1"/>
                <c:pt idx="0">
                  <c:v>9683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2D1-4EEB-BAB2-0F8D5BCC9EC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CANAL+ SPORT Afrique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Sheet1!$S$2</c:f>
              <c:numCache>
                <c:formatCode>General</c:formatCode>
                <c:ptCount val="1"/>
                <c:pt idx="0">
                  <c:v>2593586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52D1-4EEB-BAB2-0F8D5BCC9EC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4 Mariages pour 1 Lune de Miel - Afrique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Sheet1!$T$2</c:f>
              <c:numCache>
                <c:formatCode>General</c:formatCode>
                <c:ptCount val="1"/>
                <c:pt idx="0">
                  <c:v>62148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2D1-4EEB-BAB2-0F8D5BCC9EC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CANAL+ Ethiopia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Sheet1!$U$2</c:f>
              <c:numCache>
                <c:formatCode>General</c:formatCode>
                <c:ptCount val="1"/>
                <c:pt idx="0">
                  <c:v>142027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2D1-4EEB-BAB2-0F8D5BCC9EC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Talents d'Afrique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Sheet1!$V$2</c:f>
              <c:numCache>
                <c:formatCode>General</c:formatCode>
                <c:ptCount val="1"/>
                <c:pt idx="0">
                  <c:v>484594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2D1-4EEB-BAB2-0F8D5BCC9EC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CANAL+Rwanda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Sheet1!$W$2</c:f>
              <c:numCache>
                <c:formatCode>General</c:formatCode>
                <c:ptCount val="1"/>
                <c:pt idx="0">
                  <c:v>18575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52D1-4EEB-BAB2-0F8D5BCC9ECE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Canal+ Bénin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Sheet1!$X$2</c:f>
              <c:numCache>
                <c:formatCode>General</c:formatCode>
                <c:ptCount val="1"/>
                <c:pt idx="0">
                  <c:v>203923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2D1-4EEB-BAB2-0F8D5BCC9ECE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CANAL + MALI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Sheet1!$Y$2</c:f>
              <c:numCache>
                <c:formatCode>General</c:formatCode>
                <c:ptCount val="1"/>
                <c:pt idx="0">
                  <c:v>174371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52D1-4EEB-BAB2-0F8D5BCC9ECE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CANAL+ RDC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Sheet1!$Z$2</c:f>
              <c:numCache>
                <c:formatCode>General</c:formatCode>
                <c:ptCount val="1"/>
                <c:pt idx="0">
                  <c:v>270807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2D1-4EEB-BAB2-0F8D5BCC9ECE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Le Parlement Du Rire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Sheet1!$AA$2</c:f>
              <c:numCache>
                <c:formatCode>General</c:formatCode>
                <c:ptCount val="1"/>
                <c:pt idx="0">
                  <c:v>1411360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52D1-4EEB-BAB2-0F8D5BCC9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895016"/>
        <c:axId val="72891408"/>
      </c:barChart>
      <c:dateAx>
        <c:axId val="7289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891408"/>
        <c:crosses val="autoZero"/>
        <c:auto val="1"/>
        <c:lblOffset val="100"/>
        <c:baseTimeUnit val="days"/>
      </c:dateAx>
      <c:valAx>
        <c:axId val="7289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89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DB97-1B09-4F7F-9CC2-29A27743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929DAB-93DF-4C72-8E9C-5B47A88269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527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1AE4F-E61F-4E86-9118-22B114857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169A0-9E89-4698-86D9-5A36D050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237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AFRICA</dc:title>
  <dc:creator>Frederik Born</dc:creator>
  <cp:lastModifiedBy>Frederik Born</cp:lastModifiedBy>
  <cp:revision>1</cp:revision>
  <dcterms:created xsi:type="dcterms:W3CDTF">2024-11-08T09:21:55Z</dcterms:created>
  <dcterms:modified xsi:type="dcterms:W3CDTF">2024-11-08T09:22:14Z</dcterms:modified>
</cp:coreProperties>
</file>