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E82-4517-BC53-D5CF137890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E82-4517-BC53-D5CF137890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E82-4517-BC53-D5CF137890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E82-4517-BC53-D5CF1378908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E82-4517-BC53-D5CF1378908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4E82-4517-BC53-D5CF1378908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4E82-4517-BC53-D5CF1378908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4E82-4517-BC53-D5CF1378908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4E82-4517-BC53-D5CF1378908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4E82-4517-BC53-D5CF1378908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4E82-4517-BC53-D5CF1378908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4E82-4517-BC53-D5CF1378908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4E82-4517-BC53-D5CF1378908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4E82-4517-BC53-D5CF13789085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4E82-4517-BC53-D5CF13789085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4E82-4517-BC53-D5CF13789085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4E82-4517-BC53-D5CF13789085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4E82-4517-BC53-D5CF13789085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4E82-4517-BC53-D5CF13789085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4E82-4517-BC53-D5CF13789085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4E82-4517-BC53-D5CF13789085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Sheet1!$W$2</c:f>
            </c:numRef>
          </c:val>
          <c:extLst>
            <c:ext xmlns:c16="http://schemas.microsoft.com/office/drawing/2014/chart" uri="{C3380CC4-5D6E-409C-BE32-E72D297353CC}">
              <c16:uniqueId val="{00000015-4E82-4517-BC53-D5CF13789085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Sheet1!$X$2</c:f>
            </c:numRef>
          </c:val>
          <c:extLst>
            <c:ext xmlns:c16="http://schemas.microsoft.com/office/drawing/2014/chart" uri="{C3380CC4-5D6E-409C-BE32-E72D297353CC}">
              <c16:uniqueId val="{00000016-4E82-4517-BC53-D5CF13789085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Sheet1!$Y$2</c:f>
            </c:numRef>
          </c:val>
          <c:extLst>
            <c:ext xmlns:c16="http://schemas.microsoft.com/office/drawing/2014/chart" uri="{C3380CC4-5D6E-409C-BE32-E72D297353CC}">
              <c16:uniqueId val="{00000017-4E82-4517-BC53-D5CF13789085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Sheet1!$Z$2</c:f>
            </c:numRef>
          </c:val>
          <c:extLst>
            <c:ext xmlns:c16="http://schemas.microsoft.com/office/drawing/2014/chart" uri="{C3380CC4-5D6E-409C-BE32-E72D297353CC}">
              <c16:uniqueId val="{00000018-4E82-4517-BC53-D5CF13789085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Sheet1!$AA$2</c:f>
            </c:numRef>
          </c:val>
          <c:extLst>
            <c:ext xmlns:c16="http://schemas.microsoft.com/office/drawing/2014/chart" uri="{C3380CC4-5D6E-409C-BE32-E72D297353CC}">
              <c16:uniqueId val="{00000019-4E82-4517-BC53-D5CF13789085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Sheet1!$AB$2</c:f>
            </c:numRef>
          </c:val>
          <c:extLst>
            <c:ext xmlns:c16="http://schemas.microsoft.com/office/drawing/2014/chart" uri="{C3380CC4-5D6E-409C-BE32-E72D297353CC}">
              <c16:uniqueId val="{0000001A-4E82-4517-BC53-D5CF13789085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Sheet1!$AC$2</c:f>
            </c:numRef>
          </c:val>
          <c:extLst>
            <c:ext xmlns:c16="http://schemas.microsoft.com/office/drawing/2014/chart" uri="{C3380CC4-5D6E-409C-BE32-E72D297353CC}">
              <c16:uniqueId val="{0000001B-4E82-4517-BC53-D5CF13789085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Sheet1!$AD$2</c:f>
            </c:numRef>
          </c:val>
          <c:extLst>
            <c:ext xmlns:c16="http://schemas.microsoft.com/office/drawing/2014/chart" uri="{C3380CC4-5D6E-409C-BE32-E72D297353CC}">
              <c16:uniqueId val="{0000001C-4E82-4517-BC53-D5CF13789085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Sheet1!$AE$2</c:f>
            </c:numRef>
          </c:val>
          <c:extLst>
            <c:ext xmlns:c16="http://schemas.microsoft.com/office/drawing/2014/chart" uri="{C3380CC4-5D6E-409C-BE32-E72D297353CC}">
              <c16:uniqueId val="{0000001D-4E82-4517-BC53-D5CF13789085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Sheet1!$AF$2</c:f>
            </c:numRef>
          </c:val>
          <c:extLst>
            <c:ext xmlns:c16="http://schemas.microsoft.com/office/drawing/2014/chart" uri="{C3380CC4-5D6E-409C-BE32-E72D297353CC}">
              <c16:uniqueId val="{0000001E-4E82-4517-BC53-D5CF13789085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Sheet1!$AG$2</c:f>
            </c:numRef>
          </c:val>
          <c:extLst>
            <c:ext xmlns:c16="http://schemas.microsoft.com/office/drawing/2014/chart" uri="{C3380CC4-5D6E-409C-BE32-E72D297353CC}">
              <c16:uniqueId val="{0000001F-4E82-4517-BC53-D5CF13789085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Sheet1!$AH$2</c:f>
            </c:numRef>
          </c:val>
          <c:extLst>
            <c:ext xmlns:c16="http://schemas.microsoft.com/office/drawing/2014/chart" uri="{C3380CC4-5D6E-409C-BE32-E72D297353CC}">
              <c16:uniqueId val="{00000020-4E82-4517-BC53-D5CF13789085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Sheet1!$AI$2</c:f>
            </c:numRef>
          </c:val>
          <c:extLst>
            <c:ext xmlns:c16="http://schemas.microsoft.com/office/drawing/2014/chart" uri="{C3380CC4-5D6E-409C-BE32-E72D297353CC}">
              <c16:uniqueId val="{00000021-4E82-4517-BC53-D5CF13789085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Sheet1!$AJ$2</c:f>
            </c:numRef>
          </c:val>
          <c:extLst>
            <c:ext xmlns:c16="http://schemas.microsoft.com/office/drawing/2014/chart" uri="{C3380CC4-5D6E-409C-BE32-E72D297353CC}">
              <c16:uniqueId val="{00000022-4E82-4517-BC53-D5CF13789085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Sheet1!$AK$2</c:f>
            </c:numRef>
          </c:val>
          <c:extLst>
            <c:ext xmlns:c16="http://schemas.microsoft.com/office/drawing/2014/chart" uri="{C3380CC4-5D6E-409C-BE32-E72D297353CC}">
              <c16:uniqueId val="{00000023-4E82-4517-BC53-D5CF13789085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Sheet1!$AL$2</c:f>
            </c:numRef>
          </c:val>
          <c:extLst>
            <c:ext xmlns:c16="http://schemas.microsoft.com/office/drawing/2014/chart" uri="{C3380CC4-5D6E-409C-BE32-E72D297353CC}">
              <c16:uniqueId val="{00000024-4E82-4517-BC53-D5CF13789085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Sheet1!$AM$2</c:f>
            </c:numRef>
          </c:val>
          <c:extLst>
            <c:ext xmlns:c16="http://schemas.microsoft.com/office/drawing/2014/chart" uri="{C3380CC4-5D6E-409C-BE32-E72D297353CC}">
              <c16:uniqueId val="{00000025-4E82-4517-BC53-D5CF13789085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Sheet1!$AN$2</c:f>
            </c:numRef>
          </c:val>
          <c:extLst>
            <c:ext xmlns:c16="http://schemas.microsoft.com/office/drawing/2014/chart" uri="{C3380CC4-5D6E-409C-BE32-E72D297353CC}">
              <c16:uniqueId val="{00000026-4E82-4517-BC53-D5CF13789085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Sheet1!$AO$2</c:f>
            </c:numRef>
          </c:val>
          <c:extLst>
            <c:ext xmlns:c16="http://schemas.microsoft.com/office/drawing/2014/chart" uri="{C3380CC4-5D6E-409C-BE32-E72D297353CC}">
              <c16:uniqueId val="{00000027-4E82-4517-BC53-D5CF13789085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Sheet1!$AP$2</c:f>
            </c:numRef>
          </c:val>
          <c:extLst>
            <c:ext xmlns:c16="http://schemas.microsoft.com/office/drawing/2014/chart" uri="{C3380CC4-5D6E-409C-BE32-E72D297353CC}">
              <c16:uniqueId val="{00000028-4E82-4517-BC53-D5CF13789085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Sheet1!$AQ$2</c:f>
            </c:numRef>
          </c:val>
          <c:extLst>
            <c:ext xmlns:c16="http://schemas.microsoft.com/office/drawing/2014/chart" uri="{C3380CC4-5D6E-409C-BE32-E72D297353CC}">
              <c16:uniqueId val="{00000029-4E82-4517-BC53-D5CF13789085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Sheet1!$AR$2</c:f>
            </c:numRef>
          </c:val>
          <c:extLst>
            <c:ext xmlns:c16="http://schemas.microsoft.com/office/drawing/2014/chart" uri="{C3380CC4-5D6E-409C-BE32-E72D297353CC}">
              <c16:uniqueId val="{0000002A-4E82-4517-BC53-D5CF13789085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Sheet1!$AS$2</c:f>
            </c:numRef>
          </c:val>
          <c:extLst>
            <c:ext xmlns:c16="http://schemas.microsoft.com/office/drawing/2014/chart" uri="{C3380CC4-5D6E-409C-BE32-E72D297353CC}">
              <c16:uniqueId val="{0000002B-4E82-4517-BC53-D5CF13789085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Sheet1!$AT$2</c:f>
            </c:numRef>
          </c:val>
          <c:extLst>
            <c:ext xmlns:c16="http://schemas.microsoft.com/office/drawing/2014/chart" uri="{C3380CC4-5D6E-409C-BE32-E72D297353CC}">
              <c16:uniqueId val="{0000002C-4E82-4517-BC53-D5CF13789085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Sheet1!$AU$2</c:f>
            </c:numRef>
          </c:val>
          <c:extLst>
            <c:ext xmlns:c16="http://schemas.microsoft.com/office/drawing/2014/chart" uri="{C3380CC4-5D6E-409C-BE32-E72D297353CC}">
              <c16:uniqueId val="{0000002D-4E82-4517-BC53-D5CF13789085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Sheet1!$AV$2</c:f>
            </c:numRef>
          </c:val>
          <c:extLst>
            <c:ext xmlns:c16="http://schemas.microsoft.com/office/drawing/2014/chart" uri="{C3380CC4-5D6E-409C-BE32-E72D297353CC}">
              <c16:uniqueId val="{0000002E-4E82-4517-BC53-D5CF13789085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Sheet1!$AW$2</c:f>
            </c:numRef>
          </c:val>
          <c:extLst>
            <c:ext xmlns:c16="http://schemas.microsoft.com/office/drawing/2014/chart" uri="{C3380CC4-5D6E-409C-BE32-E72D297353CC}">
              <c16:uniqueId val="{0000002F-4E82-4517-BC53-D5CF13789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52184"/>
        <c:axId val="388352512"/>
      </c:barChart>
      <c:catAx>
        <c:axId val="38835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52512"/>
        <c:crosses val="autoZero"/>
        <c:auto val="1"/>
        <c:lblAlgn val="ctr"/>
        <c:lblOffset val="100"/>
        <c:noMultiLvlLbl val="0"/>
      </c:catAx>
      <c:valAx>
        <c:axId val="38835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5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29C9-BA1C-4BBC-B34F-3EC249EE1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4E033A-52CC-4A2F-8E59-2690EBD06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993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2B012-431B-4EE5-9D98-06BD3904D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ECCE5-BCB2-4186-96E4-F4827E1BC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38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All profiles</dc:title>
  <dc:creator>Frederik Born</dc:creator>
  <cp:lastModifiedBy>Frederik Born</cp:lastModifiedBy>
  <cp:revision>1</cp:revision>
  <dcterms:created xsi:type="dcterms:W3CDTF">2024-11-07T15:53:26Z</dcterms:created>
  <dcterms:modified xsi:type="dcterms:W3CDTF">2024-11-07T15:53:44Z</dcterms:modified>
</cp:coreProperties>
</file>