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6415736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A-4F85-8148-B5858A1A60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CANAL+ Madagascar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286786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3A-4F85-8148-B5858A1A60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Canal+ Burkina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401776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3A-4F85-8148-B5858A1A60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Canal+ Côte d'Ivoire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1513745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3A-4F85-8148-B5858A1A60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CANAL+ GABON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392414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3A-4F85-8148-B5858A1A60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Canal+ Cameroun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301040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3A-4F85-8148-B5858A1A60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A+ Afrique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1769990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3A-4F85-8148-B5858A1A603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CANAL+ Sénégal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305961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23A-4F85-8148-B5858A1A603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CANAL+Niger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88829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3A-4F85-8148-B5858A1A603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A+ IVOIRE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1719009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3A-4F85-8148-B5858A1A603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CANAL+ TCHAD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3A-4F85-8148-B5858A1A603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CANAL+Togo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109358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23A-4F85-8148-B5858A1A603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Canal+ Guinée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191729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23A-4F85-8148-B5858A1A603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CANAL+CONGO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119562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23A-4F85-8148-B5858A1A603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Les Émissions CANAL+ Afrique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1609771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23A-4F85-8148-B5858A1A603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Le Choeur des Femmes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702274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23A-4F85-8148-B5858A1A603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Canal+ Ghana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Sheet1!$R$2</c:f>
              <c:numCache>
                <c:formatCode>General</c:formatCode>
                <c:ptCount val="1"/>
                <c:pt idx="0">
                  <c:v>10355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23A-4F85-8148-B5858A1A603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CANAL+ SPORT Afrique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Sheet1!$S$2</c:f>
              <c:numCache>
                <c:formatCode>General</c:formatCode>
                <c:ptCount val="1"/>
                <c:pt idx="0">
                  <c:v>8202114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23A-4F85-8148-B5858A1A603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4 Mariages pour 1 Lune de Miel - Afrique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Sheet1!$T$2</c:f>
              <c:numCache>
                <c:formatCode>General</c:formatCode>
                <c:ptCount val="1"/>
                <c:pt idx="0">
                  <c:v>194690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23A-4F85-8148-B5858A1A603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CANAL+ Ethiopia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Sheet1!$U$2</c:f>
              <c:numCache>
                <c:formatCode>General</c:formatCode>
                <c:ptCount val="1"/>
                <c:pt idx="0">
                  <c:v>159573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B23A-4F85-8148-B5858A1A603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Talents d'Afrique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Sheet1!$V$2</c:f>
              <c:numCache>
                <c:formatCode>General</c:formatCode>
                <c:ptCount val="1"/>
                <c:pt idx="0">
                  <c:v>1244721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23A-4F85-8148-B5858A1A603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CANAL+Rwanda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Sheet1!$W$2</c:f>
              <c:numCache>
                <c:formatCode>General</c:formatCode>
                <c:ptCount val="1"/>
                <c:pt idx="0">
                  <c:v>21881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B23A-4F85-8148-B5858A1A603E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Canal+ Bénin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Sheet1!$X$2</c:f>
              <c:numCache>
                <c:formatCode>General</c:formatCode>
                <c:ptCount val="1"/>
                <c:pt idx="0">
                  <c:v>300653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23A-4F85-8148-B5858A1A603E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CANAL + MALI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Sheet1!$Y$2</c:f>
              <c:numCache>
                <c:formatCode>General</c:formatCode>
                <c:ptCount val="1"/>
                <c:pt idx="0">
                  <c:v>213338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B23A-4F85-8148-B5858A1A603E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CANAL+ RDC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Sheet1!$Z$2</c:f>
              <c:numCache>
                <c:formatCode>General</c:formatCode>
                <c:ptCount val="1"/>
                <c:pt idx="0">
                  <c:v>584187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B23A-4F85-8148-B5858A1A603E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Le Parlement Du Rire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Sheet1!$AA$2</c:f>
              <c:numCache>
                <c:formatCode>General</c:formatCode>
                <c:ptCount val="1"/>
                <c:pt idx="0">
                  <c:v>4637279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B23A-4F85-8148-B5858A1A6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208000"/>
        <c:axId val="394207344"/>
      </c:barChart>
      <c:dateAx>
        <c:axId val="39420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7344"/>
        <c:crosses val="autoZero"/>
        <c:auto val="1"/>
        <c:lblOffset val="100"/>
        <c:baseTimeUnit val="days"/>
      </c:dateAx>
      <c:valAx>
        <c:axId val="39420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0A0C-5055-429F-815A-BC968476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D2EFA7-B811-4526-AAA4-76D45E97CA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405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B273-5E78-4F1E-A5C1-BCC894402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7CB17-2F9B-4D84-9334-7616B1EEB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214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AFRICA</dc:title>
  <dc:creator>Frederik Born</dc:creator>
  <cp:lastModifiedBy>Frederik Born</cp:lastModifiedBy>
  <cp:revision>1</cp:revision>
  <dcterms:created xsi:type="dcterms:W3CDTF">2024-11-07T15:22:27Z</dcterms:created>
  <dcterms:modified xsi:type="dcterms:W3CDTF">2024-11-07T15:22:43Z</dcterms:modified>
</cp:coreProperties>
</file>