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388-4508-9C86-D4CA5F488D9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388-4508-9C86-D4CA5F488D9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388-4508-9C86-D4CA5F488D9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388-4508-9C86-D4CA5F488D9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388-4508-9C86-D4CA5F488D9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4388-4508-9C86-D4CA5F488D9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4388-4508-9C86-D4CA5F488D9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4388-4508-9C86-D4CA5F488D9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4388-4508-9C86-D4CA5F488D9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4388-4508-9C86-D4CA5F488D9F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4388-4508-9C86-D4CA5F488D9F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4388-4508-9C86-D4CA5F488D9F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4388-4508-9C86-D4CA5F488D9F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4388-4508-9C86-D4CA5F488D9F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4388-4508-9C86-D4CA5F488D9F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4388-4508-9C86-D4CA5F488D9F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4388-4508-9C86-D4CA5F488D9F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4388-4508-9C86-D4CA5F488D9F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4388-4508-9C86-D4CA5F488D9F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4388-4508-9C86-D4CA5F488D9F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4388-4508-9C86-D4CA5F488D9F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Sheet1!$W$2</c:f>
            </c:numRef>
          </c:val>
          <c:extLst>
            <c:ext xmlns:c16="http://schemas.microsoft.com/office/drawing/2014/chart" uri="{C3380CC4-5D6E-409C-BE32-E72D297353CC}">
              <c16:uniqueId val="{00000015-4388-4508-9C86-D4CA5F488D9F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Sheet1!$X$2</c:f>
            </c:numRef>
          </c:val>
          <c:extLst>
            <c:ext xmlns:c16="http://schemas.microsoft.com/office/drawing/2014/chart" uri="{C3380CC4-5D6E-409C-BE32-E72D297353CC}">
              <c16:uniqueId val="{00000016-4388-4508-9C86-D4CA5F488D9F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Sheet1!$Y$2</c:f>
            </c:numRef>
          </c:val>
          <c:extLst>
            <c:ext xmlns:c16="http://schemas.microsoft.com/office/drawing/2014/chart" uri="{C3380CC4-5D6E-409C-BE32-E72D297353CC}">
              <c16:uniqueId val="{00000017-4388-4508-9C86-D4CA5F488D9F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Sheet1!$Z$2</c:f>
            </c:numRef>
          </c:val>
          <c:extLst>
            <c:ext xmlns:c16="http://schemas.microsoft.com/office/drawing/2014/chart" uri="{C3380CC4-5D6E-409C-BE32-E72D297353CC}">
              <c16:uniqueId val="{00000018-4388-4508-9C86-D4CA5F488D9F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Sheet1!$AA$2</c:f>
            </c:numRef>
          </c:val>
          <c:extLst>
            <c:ext xmlns:c16="http://schemas.microsoft.com/office/drawing/2014/chart" uri="{C3380CC4-5D6E-409C-BE32-E72D297353CC}">
              <c16:uniqueId val="{00000019-4388-4508-9C86-D4CA5F488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276608"/>
        <c:axId val="402276936"/>
      </c:barChart>
      <c:catAx>
        <c:axId val="40227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276936"/>
        <c:crosses val="autoZero"/>
        <c:auto val="1"/>
        <c:lblAlgn val="ctr"/>
        <c:lblOffset val="100"/>
        <c:noMultiLvlLbl val="0"/>
      </c:catAx>
      <c:valAx>
        <c:axId val="40227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27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51D8-25D9-4A5D-B064-CAA8D4E1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E7D1C2-A997-42DC-89A7-1E6F8E6641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4253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E2B40-62EE-467E-BE11-543249E2B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DE052-2987-4439-9D8E-57CE0D7B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06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AFRICA</dc:title>
  <dc:creator>Frederik Born</dc:creator>
  <cp:lastModifiedBy>Frederik Born</cp:lastModifiedBy>
  <cp:revision>1</cp:revision>
  <dcterms:created xsi:type="dcterms:W3CDTF">2024-11-07T15:21:27Z</dcterms:created>
  <dcterms:modified xsi:type="dcterms:W3CDTF">2024-11-07T15:21:43Z</dcterms:modified>
</cp:coreProperties>
</file>