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CANAL+ Afrique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3059913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5A-4E0B-8165-7EB6F2E030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CANAL+ Madagascar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226787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5A-4E0B-8165-7EB6F2E030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Canal+ Burkina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138414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5A-4E0B-8165-7EB6F2E030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Canal+ Côte d'Ivoire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493512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5A-4E0B-8165-7EB6F2E030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CANAL+ GABON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181933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5A-4E0B-8165-7EB6F2E0306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Canal+ Cameroun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169435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C5A-4E0B-8165-7EB6F2E0306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A+ Afrique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873585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C5A-4E0B-8165-7EB6F2E0306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CANAL+ Sénégal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252125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C5A-4E0B-8165-7EB6F2E0306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CANAL+Niger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48657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C5A-4E0B-8165-7EB6F2E0306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A+ IVOIRE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538775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C5A-4E0B-8165-7EB6F2E0306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CANAL+ TCHAD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6958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C5A-4E0B-8165-7EB6F2E0306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CANAL+Togo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75712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C5A-4E0B-8165-7EB6F2E0306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Canal+ Guinée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138649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C5A-4E0B-8165-7EB6F2E03067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CANAL+CONGO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Sheet1!$O$2</c:f>
              <c:numCache>
                <c:formatCode>General</c:formatCode>
                <c:ptCount val="1"/>
                <c:pt idx="0">
                  <c:v>76302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C5A-4E0B-8165-7EB6F2E03067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Les Émissions CANAL+ Afrique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Sheet1!$P$2</c:f>
              <c:numCache>
                <c:formatCode>General</c:formatCode>
                <c:ptCount val="1"/>
                <c:pt idx="0">
                  <c:v>528886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C5A-4E0B-8165-7EB6F2E03067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Le Choeur des Femmes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Sheet1!$Q$2</c:f>
              <c:numCache>
                <c:formatCode>General</c:formatCode>
                <c:ptCount val="1"/>
                <c:pt idx="0">
                  <c:v>250297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C5A-4E0B-8165-7EB6F2E03067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Canal+ Ghana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Sheet1!$R$2</c:f>
              <c:numCache>
                <c:formatCode>General</c:formatCode>
                <c:ptCount val="1"/>
                <c:pt idx="0">
                  <c:v>9683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C5A-4E0B-8165-7EB6F2E03067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CANAL+ SPORT Afrique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Sheet1!$S$2</c:f>
              <c:numCache>
                <c:formatCode>General</c:formatCode>
                <c:ptCount val="1"/>
                <c:pt idx="0">
                  <c:v>2593586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AC5A-4E0B-8165-7EB6F2E03067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4 Mariages pour 1 Lune de Miel - Afrique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Sheet1!$T$2</c:f>
              <c:numCache>
                <c:formatCode>General</c:formatCode>
                <c:ptCount val="1"/>
                <c:pt idx="0">
                  <c:v>62148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C5A-4E0B-8165-7EB6F2E03067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CANAL+ Ethiopia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Sheet1!$U$2</c:f>
            </c:numRef>
          </c:val>
          <c:extLst>
            <c:ext xmlns:c16="http://schemas.microsoft.com/office/drawing/2014/chart" uri="{C3380CC4-5D6E-409C-BE32-E72D297353CC}">
              <c16:uniqueId val="{00000013-AC5A-4E0B-8165-7EB6F2E03067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Talents d'Afrique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Sheet1!$V$2</c:f>
            </c:numRef>
          </c:val>
          <c:extLst>
            <c:ext xmlns:c16="http://schemas.microsoft.com/office/drawing/2014/chart" uri="{C3380CC4-5D6E-409C-BE32-E72D297353CC}">
              <c16:uniqueId val="{00000014-AC5A-4E0B-8165-7EB6F2E03067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CANAL+Rwanda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Sheet1!$W$2</c:f>
            </c:numRef>
          </c:val>
          <c:extLst>
            <c:ext xmlns:c16="http://schemas.microsoft.com/office/drawing/2014/chart" uri="{C3380CC4-5D6E-409C-BE32-E72D297353CC}">
              <c16:uniqueId val="{00000015-AC5A-4E0B-8165-7EB6F2E03067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Canal+ Bénin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Sheet1!$X$2</c:f>
            </c:numRef>
          </c:val>
          <c:extLst>
            <c:ext xmlns:c16="http://schemas.microsoft.com/office/drawing/2014/chart" uri="{C3380CC4-5D6E-409C-BE32-E72D297353CC}">
              <c16:uniqueId val="{00000016-AC5A-4E0B-8165-7EB6F2E03067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CANAL + MALI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Sheet1!$Y$2</c:f>
            </c:numRef>
          </c:val>
          <c:extLst>
            <c:ext xmlns:c16="http://schemas.microsoft.com/office/drawing/2014/chart" uri="{C3380CC4-5D6E-409C-BE32-E72D297353CC}">
              <c16:uniqueId val="{00000017-AC5A-4E0B-8165-7EB6F2E03067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CANAL+ RDC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Sheet1!$Z$2</c:f>
            </c:numRef>
          </c:val>
          <c:extLst>
            <c:ext xmlns:c16="http://schemas.microsoft.com/office/drawing/2014/chart" uri="{C3380CC4-5D6E-409C-BE32-E72D297353CC}">
              <c16:uniqueId val="{00000018-AC5A-4E0B-8165-7EB6F2E03067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Le Parlement Du Rire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Sheet1!$AA$2</c:f>
            </c:numRef>
          </c:val>
          <c:extLst>
            <c:ext xmlns:c16="http://schemas.microsoft.com/office/drawing/2014/chart" uri="{C3380CC4-5D6E-409C-BE32-E72D297353CC}">
              <c16:uniqueId val="{00000019-AC5A-4E0B-8165-7EB6F2E03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713728"/>
        <c:axId val="259769704"/>
      </c:barChart>
      <c:dateAx>
        <c:axId val="257713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69704"/>
        <c:crosses val="autoZero"/>
        <c:auto val="1"/>
        <c:lblOffset val="100"/>
        <c:baseTimeUnit val="days"/>
      </c:dateAx>
      <c:valAx>
        <c:axId val="25976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71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1C2C-3496-4B44-9B56-8522C23DD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C50DC5-86B2-4B34-8938-E9200D27B4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3209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A043E-FB56-4AA2-B36A-ACA672C43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FC128-0FDE-4FE1-A4DB-8777C8701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562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AFRICA</dc:title>
  <dc:creator>Frederik Born</dc:creator>
  <cp:lastModifiedBy>Frederik Born</cp:lastModifiedBy>
  <cp:revision>1</cp:revision>
  <dcterms:created xsi:type="dcterms:W3CDTF">2024-11-07T10:57:01Z</dcterms:created>
  <dcterms:modified xsi:type="dcterms:W3CDTF">2024-11-07T10:57:17Z</dcterms:modified>
</cp:coreProperties>
</file>