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4C53-4FC5-B587-44400F8C8B5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4C53-4FC5-B587-44400F8C8B5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4C53-4FC5-B587-44400F8C8B5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4C53-4FC5-B587-44400F8C8B5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4C53-4FC5-B587-44400F8C8B5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4C53-4FC5-B587-44400F8C8B5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4C53-4FC5-B587-44400F8C8B5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4C53-4FC5-B587-44400F8C8B5C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4C53-4FC5-B587-44400F8C8B5C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4C53-4FC5-B587-44400F8C8B5C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4C53-4FC5-B587-44400F8C8B5C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4C53-4FC5-B587-44400F8C8B5C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4C53-4FC5-B587-44400F8C8B5C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4C53-4FC5-B587-44400F8C8B5C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4C53-4FC5-B587-44400F8C8B5C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4C53-4FC5-B587-44400F8C8B5C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4C53-4FC5-B587-44400F8C8B5C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4C53-4FC5-B587-44400F8C8B5C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4C53-4FC5-B587-44400F8C8B5C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4C53-4FC5-B587-44400F8C8B5C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4C53-4FC5-B587-44400F8C8B5C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Sheet1!$W$2</c:f>
            </c:numRef>
          </c:val>
          <c:extLst>
            <c:ext xmlns:c16="http://schemas.microsoft.com/office/drawing/2014/chart" uri="{C3380CC4-5D6E-409C-BE32-E72D297353CC}">
              <c16:uniqueId val="{00000015-4C53-4FC5-B587-44400F8C8B5C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Sheet1!$X$2</c:f>
            </c:numRef>
          </c:val>
          <c:extLst>
            <c:ext xmlns:c16="http://schemas.microsoft.com/office/drawing/2014/chart" uri="{C3380CC4-5D6E-409C-BE32-E72D297353CC}">
              <c16:uniqueId val="{00000016-4C53-4FC5-B587-44400F8C8B5C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Sheet1!$Y$2</c:f>
            </c:numRef>
          </c:val>
          <c:extLst>
            <c:ext xmlns:c16="http://schemas.microsoft.com/office/drawing/2014/chart" uri="{C3380CC4-5D6E-409C-BE32-E72D297353CC}">
              <c16:uniqueId val="{00000017-4C53-4FC5-B587-44400F8C8B5C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Sheet1!$Z$2</c:f>
            </c:numRef>
          </c:val>
          <c:extLst>
            <c:ext xmlns:c16="http://schemas.microsoft.com/office/drawing/2014/chart" uri="{C3380CC4-5D6E-409C-BE32-E72D297353CC}">
              <c16:uniqueId val="{00000018-4C53-4FC5-B587-44400F8C8B5C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Sheet1!$AA$2</c:f>
            </c:numRef>
          </c:val>
          <c:extLst>
            <c:ext xmlns:c16="http://schemas.microsoft.com/office/drawing/2014/chart" uri="{C3380CC4-5D6E-409C-BE32-E72D297353CC}">
              <c16:uniqueId val="{00000019-4C53-4FC5-B587-44400F8C8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061368"/>
        <c:axId val="385057432"/>
      </c:barChart>
      <c:catAx>
        <c:axId val="38506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57432"/>
        <c:crosses val="autoZero"/>
        <c:auto val="1"/>
        <c:lblAlgn val="ctr"/>
        <c:lblOffset val="100"/>
        <c:noMultiLvlLbl val="0"/>
      </c:catAx>
      <c:valAx>
        <c:axId val="38505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6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0433-32C9-41D1-B91D-227518462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44F8B5-DC50-4178-895F-DED88C7187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7896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182E1-FD36-470A-B076-348E6E413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CD5AB-E123-4E32-B8F5-33C7ED927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4916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AFRICA</dc:title>
  <dc:creator>Frederik Born</dc:creator>
  <cp:lastModifiedBy>Frederik Born</cp:lastModifiedBy>
  <cp:revision>1</cp:revision>
  <dcterms:created xsi:type="dcterms:W3CDTF">2024-11-07T10:38:39Z</dcterms:created>
  <dcterms:modified xsi:type="dcterms:W3CDTF">2024-11-07T10:38:56Z</dcterms:modified>
</cp:coreProperties>
</file>