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3059913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0-4412-BE4B-6E99A3ACBE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CANAL+ Madagascar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226787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30-4412-BE4B-6E99A3ACBE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Canal+ Burkina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138414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30-4412-BE4B-6E99A3ACBE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Canal+ Côte d'Ivoire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493512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30-4412-BE4B-6E99A3ACBE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CANAL+ GABON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181933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0-4412-BE4B-6E99A3ACBE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Canal+ Cameroun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169435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30-4412-BE4B-6E99A3ACBE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A+ Afrique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873585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30-4412-BE4B-6E99A3ACBE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CANAL+ Sénégal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252125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30-4412-BE4B-6E99A3ACBE6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CANAL+Niger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48657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C30-4412-BE4B-6E99A3ACBE6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A+ IVOIRE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538775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C30-4412-BE4B-6E99A3ACBE6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CANAL+ TCHAD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6958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C30-4412-BE4B-6E99A3ACBE6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CANAL+Togo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75712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C30-4412-BE4B-6E99A3ACBE6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Canal+ Guinée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Sheet1!$N$2</c:f>
              <c:numCache>
                <c:formatCode>General</c:formatCode>
                <c:ptCount val="1"/>
                <c:pt idx="0">
                  <c:v>138649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C30-4412-BE4B-6E99A3ACBE6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CANAL+CONGO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Sheet1!$O$2</c:f>
              <c:numCache>
                <c:formatCode>General</c:formatCode>
                <c:ptCount val="1"/>
                <c:pt idx="0">
                  <c:v>76302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C30-4412-BE4B-6E99A3ACBE6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Les Émissions CANAL+ Afrique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Sheet1!$P$2</c:f>
              <c:numCache>
                <c:formatCode>General</c:formatCode>
                <c:ptCount val="1"/>
                <c:pt idx="0">
                  <c:v>528886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C30-4412-BE4B-6E99A3ACBE6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Le Choeur des Femmes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Sheet1!$Q$2</c:f>
              <c:numCache>
                <c:formatCode>General</c:formatCode>
                <c:ptCount val="1"/>
                <c:pt idx="0">
                  <c:v>250297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C30-4412-BE4B-6E99A3ACBE6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Canal+ Ghana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Sheet1!$R$2</c:f>
              <c:numCache>
                <c:formatCode>General</c:formatCode>
                <c:ptCount val="1"/>
                <c:pt idx="0">
                  <c:v>9683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C30-4412-BE4B-6E99A3ACBE6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CANAL+ SPORT Afrique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Sheet1!$S$2</c:f>
              <c:numCache>
                <c:formatCode>General</c:formatCode>
                <c:ptCount val="1"/>
                <c:pt idx="0">
                  <c:v>2593586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EC30-4412-BE4B-6E99A3ACBE6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4 Mariages pour 1 Lune de Miel - Afrique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Sheet1!$T$2</c:f>
              <c:numCache>
                <c:formatCode>General</c:formatCode>
                <c:ptCount val="1"/>
                <c:pt idx="0">
                  <c:v>62148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C30-4412-BE4B-6E99A3ACBE6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CANAL+ Ethiopia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Sheet1!$U$2</c:f>
              <c:numCache>
                <c:formatCode>General</c:formatCode>
                <c:ptCount val="1"/>
                <c:pt idx="0">
                  <c:v>142027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C30-4412-BE4B-6E99A3ACBE6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Talents d'Afrique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Sheet1!$V$2</c:f>
              <c:numCache>
                <c:formatCode>General</c:formatCode>
                <c:ptCount val="1"/>
                <c:pt idx="0">
                  <c:v>484594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EC30-4412-BE4B-6E99A3ACBE6B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CANAL+Rwanda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Sheet1!$W$2</c:f>
              <c:numCache>
                <c:formatCode>General</c:formatCode>
                <c:ptCount val="1"/>
                <c:pt idx="0">
                  <c:v>18575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C30-4412-BE4B-6E99A3ACBE6B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Canal+ Bénin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Sheet1!$X$2</c:f>
              <c:numCache>
                <c:formatCode>General</c:formatCode>
                <c:ptCount val="1"/>
                <c:pt idx="0">
                  <c:v>203923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C30-4412-BE4B-6E99A3ACBE6B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CANAL + MALI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Sheet1!$Y$2</c:f>
              <c:numCache>
                <c:formatCode>General</c:formatCode>
                <c:ptCount val="1"/>
                <c:pt idx="0">
                  <c:v>174371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EC30-4412-BE4B-6E99A3ACBE6B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CANAL+ RDC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Sheet1!$Z$2</c:f>
              <c:numCache>
                <c:formatCode>General</c:formatCode>
                <c:ptCount val="1"/>
                <c:pt idx="0">
                  <c:v>270807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EC30-4412-BE4B-6E99A3ACBE6B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Le Parlement Du Rire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Sheet1!$AA$2</c:f>
              <c:numCache>
                <c:formatCode>General</c:formatCode>
                <c:ptCount val="1"/>
                <c:pt idx="0">
                  <c:v>1411360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EC30-4412-BE4B-6E99A3ACB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045392"/>
        <c:axId val="393047360"/>
      </c:barChart>
      <c:dateAx>
        <c:axId val="39304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47360"/>
        <c:crosses val="autoZero"/>
        <c:auto val="1"/>
        <c:lblOffset val="100"/>
        <c:baseTimeUnit val="days"/>
      </c:dateAx>
      <c:valAx>
        <c:axId val="39304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BDEE2-31DC-4443-A2C9-01FDF690C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F3BBE6-3EE7-4FC6-9D24-EE1329A6B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693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1B06B-3613-4630-A436-27C7F9045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F044B-1F3B-456A-91DD-38A06059D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50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AFRICA</dc:title>
  <dc:creator>Frederik Born</dc:creator>
  <cp:lastModifiedBy>Frederik Born</cp:lastModifiedBy>
  <cp:revision>1</cp:revision>
  <dcterms:created xsi:type="dcterms:W3CDTF">2024-11-06T14:14:43Z</dcterms:created>
  <dcterms:modified xsi:type="dcterms:W3CDTF">2024-11-06T14:15:00Z</dcterms:modified>
</cp:coreProperties>
</file>