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canalplusafrique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406607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8-4876-8610-EA59FBC436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canalpluscotedivoire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60357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88-4876-8610-EA59FBC436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aplusivoire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143016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88-4876-8610-EA59FBC436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aplusafrique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68836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88-4876-8610-EA59FBC436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lechoeurdesfemmes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108706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88-4876-8610-EA59FBC4361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parlementdurire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315306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B88-4876-8610-EA59FBC4361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canalplus_rwanda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15563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B88-4876-8610-EA59FBC4361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canalplussportafr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716999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B88-4876-8610-EA59FBC436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478672"/>
        <c:axId val="69805360"/>
      </c:barChart>
      <c:dateAx>
        <c:axId val="37247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805360"/>
        <c:crosses val="autoZero"/>
        <c:auto val="1"/>
        <c:lblOffset val="100"/>
        <c:baseTimeUnit val="days"/>
      </c:dateAx>
      <c:valAx>
        <c:axId val="6980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7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D6F08-90D0-48B8-9674-A7837F517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366DF7-7EF5-40AE-8DF1-E02884B5F4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4318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A3527-4F51-45D6-BA8B-769708BC5B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BB3F5-6BCE-49DC-8496-D52E63E1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0123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AFRICA</dc:title>
  <dc:creator>Frederik Born</dc:creator>
  <cp:lastModifiedBy>Frederik Born</cp:lastModifiedBy>
  <cp:revision>1</cp:revision>
  <dcterms:created xsi:type="dcterms:W3CDTF">2024-11-06T14:08:48Z</dcterms:created>
  <dcterms:modified xsi:type="dcterms:W3CDTF">2024-11-06T14:08:50Z</dcterms:modified>
</cp:coreProperties>
</file>