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1B5-4D22-A55E-4963A8E6D9E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1B5-4D22-A55E-4963A8E6D9E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1B5-4D22-A55E-4963A8E6D9E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D1B5-4D22-A55E-4963A8E6D9E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D1B5-4D22-A55E-4963A8E6D9E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D1B5-4D22-A55E-4963A8E6D9E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D1B5-4D22-A55E-4963A8E6D9E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D1B5-4D22-A55E-4963A8E6D9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765176"/>
        <c:axId val="399761568"/>
      </c:barChart>
      <c:catAx>
        <c:axId val="39976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61568"/>
        <c:crosses val="autoZero"/>
        <c:auto val="1"/>
        <c:lblAlgn val="ctr"/>
        <c:lblOffset val="100"/>
        <c:noMultiLvlLbl val="0"/>
      </c:catAx>
      <c:valAx>
        <c:axId val="39976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6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3B1B6-5BAC-40D7-9E34-F7C68BE8D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090C52-3143-4678-961E-836820B1CC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8850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141FD-EFB6-487A-B863-B99F2896D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C4604-A5A8-4FE7-A08B-018AB4713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161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AFRICA</dc:title>
  <dc:creator>Frederik Born</dc:creator>
  <cp:lastModifiedBy>Frederik Born</cp:lastModifiedBy>
  <cp:revision>1</cp:revision>
  <dcterms:created xsi:type="dcterms:W3CDTF">2024-11-06T14:08:14Z</dcterms:created>
  <dcterms:modified xsi:type="dcterms:W3CDTF">2024-11-06T14:08:32Z</dcterms:modified>
</cp:coreProperties>
</file>