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6" d="100"/>
          <a:sy n="106" d="100"/>
        </p:scale>
        <p:origin x="49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46533D-9D09-4195-9DAB-4FC5364395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top 5 post | 2 profiles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725C1B2-7E31-4C3C-98A5-DF7C63467AA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0292160"/>
              </p:ext>
            </p:extLst>
          </p:nvPr>
        </p:nvGraphicFramePr>
        <p:xfrm>
          <a:off x="457200" y="1731963"/>
          <a:ext cx="7982712" cy="2931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4136">
                  <a:extLst>
                    <a:ext uri="{9D8B030D-6E8A-4147-A177-3AD203B41FA5}">
                      <a16:colId xmlns:a16="http://schemas.microsoft.com/office/drawing/2014/main" val="402775644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66564095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97725434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8178008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9171322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0380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mubi - 2024-09-30 22:01:13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Another enthralling tale of transformation from trythesubstance filmmaker Coralie Fargeat, REVENGE is #NowStreaming on:
🇨🇦 mubicanada
🇳🇱 mubinederland
🇬🇧🇮🇪 mubiuk
🇺🇸 mubiusa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4130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mubi - 2024-09-30 17:48:26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Now restored in spectacular 4K, this visual feast of magnificent costumes and stunning locations rivals the wildest of dreams. Tarsem's THE FALL is #NowStreaming exclusively and (almost) globally.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6970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mubi - 2024-09-30 14:00:51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Chaos reigns in martinesyms' rollicking satire of art-world pretensions. THE AFRICAN DESPERATE #NowStreaming (almost) globally as part of our film collection "Millennial Meltdown."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73180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368143-1488-42D2-9205-F027045B73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09/01/2024 - 09/30/2024</a:t>
            </a:r>
          </a:p>
        </p:txBody>
      </p:sp>
    </p:spTree>
    <p:extLst>
      <p:ext uri="{BB962C8B-B14F-4D97-AF65-F5344CB8AC3E}">
        <p14:creationId xmlns:p14="http://schemas.microsoft.com/office/powerpoint/2010/main" val="37860584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D373B2-73B9-4F89-9060-D39FC3E85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top 5 post | 2 profiles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37D78A-FD56-42D4-BF60-0E898586B6A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471991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4136">
                  <a:extLst>
                    <a:ext uri="{9D8B030D-6E8A-4147-A177-3AD203B41FA5}">
                      <a16:colId xmlns:a16="http://schemas.microsoft.com/office/drawing/2014/main" val="351845141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10054553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92092976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06988925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9780208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9107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mubi - 2024-09-30 11:05:53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At the link in our bio, start streaming “Next Prize Collection.” An innovative cinematic experience featuring:
Kantemir Balagov's BEANPOLE 
Cyrus Moussavi's MOOR MOTHER: JAZZ CODES
Eduardo Williams's THE HUMAN SURGE
Rungano Nyoni's I AM NOT A WITCH
Ho Tzu Nyen's HERE 
Fox Maxy's GUTS AND GLITZ
Sam Eng's SKATE STORY: SHORTPLAY DEPTH I
Curated by MUBI and presented by chanelofficial. #CHANELCultureFund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1830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mubi - 2024-09-29 14:00:22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FALLEN LEAVES (Aki Kaurismäki, 2023.)
Now streaming exclusively in the US, UK, Latin America, India, Turkey, Canada &amp; more. A MUBI Release.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37242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BD45A0-88AF-48F1-B7A1-03A7F885FE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09/01/2024 - 09/30/2024</a:t>
            </a:r>
          </a:p>
        </p:txBody>
      </p:sp>
    </p:spTree>
    <p:extLst>
      <p:ext uri="{BB962C8B-B14F-4D97-AF65-F5344CB8AC3E}">
        <p14:creationId xmlns:p14="http://schemas.microsoft.com/office/powerpoint/2010/main" val="156364282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322</Words>
  <Application>Microsoft Office PowerPoint</Application>
  <PresentationFormat>On-screen Show (4:3)</PresentationFormat>
  <Paragraphs>39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Calibri</vt:lpstr>
      <vt:lpstr>Arial</vt:lpstr>
      <vt:lpstr>quintly_template</vt:lpstr>
      <vt:lpstr>Instagram top 5 post | 2 profiles - 1 of 2</vt:lpstr>
      <vt:lpstr>Instagram top 5 post | 2 profiles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top 5 post | 2 profiles - 1 of 2</dc:title>
  <dc:creator>Frederik Born</dc:creator>
  <cp:lastModifiedBy>Frederik Born</cp:lastModifiedBy>
  <cp:revision>1</cp:revision>
  <dcterms:created xsi:type="dcterms:W3CDTF">2024-10-09T21:50:38Z</dcterms:created>
  <dcterms:modified xsi:type="dcterms:W3CDTF">2024-10-09T21:50:46Z</dcterms:modified>
</cp:coreProperties>
</file>