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F2F7-09F8-4101-8CC2-1D956B8FA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Monthly: Owned Content 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00CCA9-5812-434E-8C27-8E280CE5BB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NRW.Bank</a:t>
            </a:r>
          </a:p>
        </p:txBody>
      </p:sp>
    </p:spTree>
    <p:extLst>
      <p:ext uri="{BB962C8B-B14F-4D97-AF65-F5344CB8AC3E}">
        <p14:creationId xmlns:p14="http://schemas.microsoft.com/office/powerpoint/2010/main" val="323644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11079-37E6-4680-9D93-08ADB5AB7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Top 3 Posts | Eigene Profile - Alle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403A1-CED6-40B1-9109-B6EE73B71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629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509969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22133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6458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4784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12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025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497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5676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4264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800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07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06/10/2025 16:01:28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06/10/2025 16:01:28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35.339885339885 %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4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06/03/2025 18:33:57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06/03/2025 18:33:57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22.281813749391 %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51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06/16/2025 07:30:10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06/16/2025 07:30:10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34.466858789625 %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266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F8D59-419D-423C-B3F9-D99EC0D7C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499878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1DC8C-C8E6-41DC-874E-0B7AA019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Eigene Profile - Alle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A2B96-DEF3-4DFF-95D1-2D70CFD36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252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3">
                  <a:extLst>
                    <a:ext uri="{9D8B030D-6E8A-4147-A177-3AD203B41FA5}">
                      <a16:colId xmlns:a16="http://schemas.microsoft.com/office/drawing/2014/main" val="385853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899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4834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45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734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645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8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515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84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618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903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87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NRW.BANK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6.1911768647673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0.20637256215891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065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9BA91-892A-4286-9152-D0621A43E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544876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68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Monthly: Owned Content LinkedIn</vt:lpstr>
      <vt:lpstr>LinkedIn Top 3 Posts | Eigene Profile - Alle</vt:lpstr>
      <vt:lpstr>LinkedIn Key Metrics Table | Eigene Profile - Alle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Monthly: Owned Content LinkedIn</dc:title>
  <dc:creator>Frederik Born</dc:creator>
  <cp:lastModifiedBy>Frederik Born</cp:lastModifiedBy>
  <cp:revision>1</cp:revision>
  <dcterms:created xsi:type="dcterms:W3CDTF">2025-07-24T12:18:11Z</dcterms:created>
  <dcterms:modified xsi:type="dcterms:W3CDTF">2025-07-24T12:18:15Z</dcterms:modified>
</cp:coreProperties>
</file>