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EF75-4E7C-AF2B-71B59EC259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395552"/>
        <c:axId val="403395880"/>
      </c:lineChart>
      <c:catAx>
        <c:axId val="40339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95880"/>
        <c:crosses val="autoZero"/>
        <c:auto val="1"/>
        <c:lblAlgn val="ctr"/>
        <c:lblOffset val="100"/>
        <c:noMultiLvlLbl val="0"/>
      </c:catAx>
      <c:valAx>
        <c:axId val="40339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9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CDC82-B520-4B84-B8E5-2D87CFA8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5DB79C-C591-4560-8B4C-398B9F0645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5308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F3541-25DD-4728-B330-FD444EC1B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06/27/2024 - 07/26/2024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38AD09-1301-4F01-8868-A1CE08AF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20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profiles</dc:title>
  <dc:creator>Frederik Born</dc:creator>
  <cp:lastModifiedBy>Frederik Born</cp:lastModifiedBy>
  <cp:revision>1</cp:revision>
  <dcterms:created xsi:type="dcterms:W3CDTF">2024-07-27T16:27:50Z</dcterms:created>
  <dcterms:modified xsi:type="dcterms:W3CDTF">2024-07-27T16:28:03Z</dcterms:modified>
</cp:coreProperties>
</file>