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7775C-BA70-433B-99C3-4DC8609C21B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SAMSON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15236B-0250-4094-ACA4-AA506D4E100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SAMSON</a:t>
            </a:r>
          </a:p>
        </p:txBody>
      </p:sp>
    </p:spTree>
    <p:extLst>
      <p:ext uri="{BB962C8B-B14F-4D97-AF65-F5344CB8AC3E}">
        <p14:creationId xmlns:p14="http://schemas.microsoft.com/office/powerpoint/2010/main" val="1840619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7E6DC-9C3E-4590-9B1F-54516547A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B08A79-1A7E-4626-9E98-C57348FD59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86504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3">
                  <a:extLst>
                    <a:ext uri="{9D8B030D-6E8A-4147-A177-3AD203B41FA5}">
                      <a16:colId xmlns:a16="http://schemas.microsoft.com/office/drawing/2014/main" val="2714004368"/>
                    </a:ext>
                  </a:extLst>
                </a:gridCol>
                <a:gridCol w="1563623">
                  <a:extLst>
                    <a:ext uri="{9D8B030D-6E8A-4147-A177-3AD203B41FA5}">
                      <a16:colId xmlns:a16="http://schemas.microsoft.com/office/drawing/2014/main" val="21685685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84898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28033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25514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42347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89469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0411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56392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98676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53497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445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SAM GUARD - 2024-06-26 13:00:32</a:t>
                      </a:r>
                      <a:r>
                        <a:rPr lang="en-US" sz="1000"/>
                        <a:t>
 SAM GUARD® identified an issue with the condensate tank level…
…more in our new use case below:
https://lnkd.in/eqhBbaQU 
#SAMGUARD #chemical #tank #partfailure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0001-SM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8.7628865979381 %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89573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965BFA-A23A-4469-BD1F-0731D36C73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06/02/2024 - 07/01/2024</a:t>
            </a:r>
          </a:p>
        </p:txBody>
      </p:sp>
    </p:spTree>
    <p:extLst>
      <p:ext uri="{BB962C8B-B14F-4D97-AF65-F5344CB8AC3E}">
        <p14:creationId xmlns:p14="http://schemas.microsoft.com/office/powerpoint/2010/main" val="22890828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86</Words>
  <Application>Microsoft Office PowerPoint</Application>
  <PresentationFormat>On-screen Show (4:3)</PresentationFormat>
  <Paragraphs>26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SAMSON</vt:lpstr>
      <vt:lpstr>LinkedIn Posts Table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SAMSON</dc:title>
  <dc:creator>Frederik Born</dc:creator>
  <cp:lastModifiedBy>Frederik Born</cp:lastModifiedBy>
  <cp:revision>1</cp:revision>
  <dcterms:created xsi:type="dcterms:W3CDTF">2024-07-02T07:00:40Z</dcterms:created>
  <dcterms:modified xsi:type="dcterms:W3CDTF">2024-07-02T07:00:43Z</dcterms:modified>
</cp:coreProperties>
</file>