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73222</c:v>
                </c:pt>
                <c:pt idx="1">
                  <c:v>73232</c:v>
                </c:pt>
                <c:pt idx="2">
                  <c:v>73233</c:v>
                </c:pt>
                <c:pt idx="3">
                  <c:v>73238</c:v>
                </c:pt>
                <c:pt idx="4">
                  <c:v>73228</c:v>
                </c:pt>
                <c:pt idx="5">
                  <c:v>73221</c:v>
                </c:pt>
                <c:pt idx="6">
                  <c:v>73221</c:v>
                </c:pt>
                <c:pt idx="7">
                  <c:v>73219</c:v>
                </c:pt>
                <c:pt idx="8">
                  <c:v>73237</c:v>
                </c:pt>
                <c:pt idx="9">
                  <c:v>73241</c:v>
                </c:pt>
                <c:pt idx="10">
                  <c:v>73258</c:v>
                </c:pt>
                <c:pt idx="11">
                  <c:v>73243</c:v>
                </c:pt>
                <c:pt idx="12">
                  <c:v>73236</c:v>
                </c:pt>
                <c:pt idx="13">
                  <c:v>73234</c:v>
                </c:pt>
                <c:pt idx="14">
                  <c:v>73225</c:v>
                </c:pt>
                <c:pt idx="15">
                  <c:v>73222</c:v>
                </c:pt>
                <c:pt idx="16">
                  <c:v>73218</c:v>
                </c:pt>
                <c:pt idx="17">
                  <c:v>73222</c:v>
                </c:pt>
                <c:pt idx="18">
                  <c:v>73244</c:v>
                </c:pt>
                <c:pt idx="19">
                  <c:v>73249</c:v>
                </c:pt>
                <c:pt idx="20">
                  <c:v>73249</c:v>
                </c:pt>
                <c:pt idx="21">
                  <c:v>73240</c:v>
                </c:pt>
                <c:pt idx="22">
                  <c:v>73236</c:v>
                </c:pt>
                <c:pt idx="23">
                  <c:v>73214</c:v>
                </c:pt>
                <c:pt idx="24">
                  <c:v>73228</c:v>
                </c:pt>
                <c:pt idx="25">
                  <c:v>73239</c:v>
                </c:pt>
                <c:pt idx="26">
                  <c:v>73228</c:v>
                </c:pt>
                <c:pt idx="27">
                  <c:v>73229</c:v>
                </c:pt>
                <c:pt idx="28">
                  <c:v>73221</c:v>
                </c:pt>
                <c:pt idx="29">
                  <c:v>73215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AC-4074-8333-C030750AF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91112"/>
        <c:axId val="298855440"/>
      </c:lineChart>
      <c:dateAx>
        <c:axId val="36029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5440"/>
        <c:crosses val="autoZero"/>
        <c:auto val="1"/>
        <c:lblOffset val="100"/>
        <c:baseTimeUnit val="days"/>
      </c:dateAx>
      <c:valAx>
        <c:axId val="29885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9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12</c:v>
                </c:pt>
                <c:pt idx="2">
                  <c:v>30</c:v>
                </c:pt>
                <c:pt idx="3">
                  <c:v>27</c:v>
                </c:pt>
                <c:pt idx="4">
                  <c:v>9</c:v>
                </c:pt>
                <c:pt idx="5">
                  <c:v>0</c:v>
                </c:pt>
                <c:pt idx="6">
                  <c:v>11</c:v>
                </c:pt>
                <c:pt idx="7">
                  <c:v>-6</c:v>
                </c:pt>
                <c:pt idx="8">
                  <c:v>8</c:v>
                </c:pt>
                <c:pt idx="9">
                  <c:v>7</c:v>
                </c:pt>
                <c:pt idx="10">
                  <c:v>4</c:v>
                </c:pt>
                <c:pt idx="11">
                  <c:v>2</c:v>
                </c:pt>
                <c:pt idx="12">
                  <c:v>9</c:v>
                </c:pt>
                <c:pt idx="13">
                  <c:v>-1</c:v>
                </c:pt>
                <c:pt idx="14">
                  <c:v>2</c:v>
                </c:pt>
                <c:pt idx="15">
                  <c:v>0</c:v>
                </c:pt>
                <c:pt idx="16">
                  <c:v>-5</c:v>
                </c:pt>
                <c:pt idx="17">
                  <c:v>14</c:v>
                </c:pt>
                <c:pt idx="18">
                  <c:v>47</c:v>
                </c:pt>
                <c:pt idx="19">
                  <c:v>17</c:v>
                </c:pt>
                <c:pt idx="20">
                  <c:v>5</c:v>
                </c:pt>
                <c:pt idx="21">
                  <c:v>-1</c:v>
                </c:pt>
                <c:pt idx="22">
                  <c:v>7</c:v>
                </c:pt>
                <c:pt idx="23">
                  <c:v>6</c:v>
                </c:pt>
                <c:pt idx="24">
                  <c:v>16</c:v>
                </c:pt>
                <c:pt idx="25">
                  <c:v>12</c:v>
                </c:pt>
                <c:pt idx="26">
                  <c:v>2</c:v>
                </c:pt>
                <c:pt idx="27">
                  <c:v>2</c:v>
                </c:pt>
                <c:pt idx="28">
                  <c:v>-3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DB-4392-9333-0751050FDC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-31</c:v>
                </c:pt>
                <c:pt idx="1">
                  <c:v>34</c:v>
                </c:pt>
                <c:pt idx="2">
                  <c:v>-7</c:v>
                </c:pt>
                <c:pt idx="3">
                  <c:v>15</c:v>
                </c:pt>
                <c:pt idx="4">
                  <c:v>3</c:v>
                </c:pt>
                <c:pt idx="5">
                  <c:v>-2</c:v>
                </c:pt>
                <c:pt idx="6">
                  <c:v>26</c:v>
                </c:pt>
                <c:pt idx="7">
                  <c:v>-4</c:v>
                </c:pt>
                <c:pt idx="8">
                  <c:v>17</c:v>
                </c:pt>
                <c:pt idx="9">
                  <c:v>-16</c:v>
                </c:pt>
                <c:pt idx="10">
                  <c:v>2</c:v>
                </c:pt>
                <c:pt idx="11">
                  <c:v>-29</c:v>
                </c:pt>
                <c:pt idx="12">
                  <c:v>-11</c:v>
                </c:pt>
                <c:pt idx="13">
                  <c:v>-7</c:v>
                </c:pt>
                <c:pt idx="14">
                  <c:v>-32</c:v>
                </c:pt>
                <c:pt idx="15">
                  <c:v>-31</c:v>
                </c:pt>
                <c:pt idx="16">
                  <c:v>-32</c:v>
                </c:pt>
                <c:pt idx="17">
                  <c:v>-15</c:v>
                </c:pt>
                <c:pt idx="18">
                  <c:v>-5</c:v>
                </c:pt>
                <c:pt idx="19">
                  <c:v>-25</c:v>
                </c:pt>
                <c:pt idx="20">
                  <c:v>-35</c:v>
                </c:pt>
                <c:pt idx="21">
                  <c:v>-30</c:v>
                </c:pt>
                <c:pt idx="22">
                  <c:v>-5</c:v>
                </c:pt>
                <c:pt idx="23">
                  <c:v>-22</c:v>
                </c:pt>
                <c:pt idx="24">
                  <c:v>-36</c:v>
                </c:pt>
                <c:pt idx="25">
                  <c:v>6</c:v>
                </c:pt>
                <c:pt idx="26">
                  <c:v>-40</c:v>
                </c:pt>
                <c:pt idx="27">
                  <c:v>-22</c:v>
                </c:pt>
                <c:pt idx="28">
                  <c:v>-55</c:v>
                </c:pt>
                <c:pt idx="29">
                  <c:v>-57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DB-4392-9333-0751050FDC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-16</c:v>
                </c:pt>
                <c:pt idx="1">
                  <c:v>4</c:v>
                </c:pt>
                <c:pt idx="2">
                  <c:v>49</c:v>
                </c:pt>
                <c:pt idx="3">
                  <c:v>61</c:v>
                </c:pt>
                <c:pt idx="4">
                  <c:v>18</c:v>
                </c:pt>
                <c:pt idx="5">
                  <c:v>-26</c:v>
                </c:pt>
                <c:pt idx="6">
                  <c:v>23</c:v>
                </c:pt>
                <c:pt idx="7">
                  <c:v>-11</c:v>
                </c:pt>
                <c:pt idx="8">
                  <c:v>63</c:v>
                </c:pt>
                <c:pt idx="9">
                  <c:v>-17</c:v>
                </c:pt>
                <c:pt idx="10">
                  <c:v>6</c:v>
                </c:pt>
                <c:pt idx="11">
                  <c:v>-25</c:v>
                </c:pt>
                <c:pt idx="12">
                  <c:v>-1</c:v>
                </c:pt>
                <c:pt idx="13">
                  <c:v>20</c:v>
                </c:pt>
                <c:pt idx="14">
                  <c:v>-13</c:v>
                </c:pt>
                <c:pt idx="15">
                  <c:v>7</c:v>
                </c:pt>
                <c:pt idx="16">
                  <c:v>-38</c:v>
                </c:pt>
                <c:pt idx="17">
                  <c:v>50</c:v>
                </c:pt>
                <c:pt idx="18">
                  <c:v>31</c:v>
                </c:pt>
                <c:pt idx="19">
                  <c:v>71</c:v>
                </c:pt>
                <c:pt idx="20">
                  <c:v>53</c:v>
                </c:pt>
                <c:pt idx="21">
                  <c:v>45</c:v>
                </c:pt>
                <c:pt idx="22">
                  <c:v>45</c:v>
                </c:pt>
                <c:pt idx="23">
                  <c:v>69</c:v>
                </c:pt>
                <c:pt idx="24">
                  <c:v>112</c:v>
                </c:pt>
                <c:pt idx="25">
                  <c:v>97</c:v>
                </c:pt>
                <c:pt idx="26">
                  <c:v>88</c:v>
                </c:pt>
                <c:pt idx="27">
                  <c:v>65</c:v>
                </c:pt>
                <c:pt idx="28">
                  <c:v>76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DB-4392-9333-0751050FDC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10</c:v>
                </c:pt>
                <c:pt idx="2">
                  <c:v>1</c:v>
                </c:pt>
                <c:pt idx="3">
                  <c:v>5</c:v>
                </c:pt>
                <c:pt idx="4">
                  <c:v>-10</c:v>
                </c:pt>
                <c:pt idx="5">
                  <c:v>-7</c:v>
                </c:pt>
                <c:pt idx="6">
                  <c:v>0</c:v>
                </c:pt>
                <c:pt idx="7">
                  <c:v>-2</c:v>
                </c:pt>
                <c:pt idx="8">
                  <c:v>18</c:v>
                </c:pt>
                <c:pt idx="9">
                  <c:v>4</c:v>
                </c:pt>
                <c:pt idx="10">
                  <c:v>17</c:v>
                </c:pt>
                <c:pt idx="11">
                  <c:v>-15</c:v>
                </c:pt>
                <c:pt idx="12">
                  <c:v>-7</c:v>
                </c:pt>
                <c:pt idx="13">
                  <c:v>-2</c:v>
                </c:pt>
                <c:pt idx="14">
                  <c:v>-9</c:v>
                </c:pt>
                <c:pt idx="15">
                  <c:v>-3</c:v>
                </c:pt>
                <c:pt idx="16">
                  <c:v>-4</c:v>
                </c:pt>
                <c:pt idx="17">
                  <c:v>4</c:v>
                </c:pt>
                <c:pt idx="18">
                  <c:v>22</c:v>
                </c:pt>
                <c:pt idx="19">
                  <c:v>5</c:v>
                </c:pt>
                <c:pt idx="20">
                  <c:v>0</c:v>
                </c:pt>
                <c:pt idx="21">
                  <c:v>-9</c:v>
                </c:pt>
                <c:pt idx="22">
                  <c:v>-4</c:v>
                </c:pt>
                <c:pt idx="23">
                  <c:v>-22</c:v>
                </c:pt>
                <c:pt idx="24">
                  <c:v>14</c:v>
                </c:pt>
                <c:pt idx="25">
                  <c:v>11</c:v>
                </c:pt>
                <c:pt idx="26">
                  <c:v>-11</c:v>
                </c:pt>
                <c:pt idx="27">
                  <c:v>1</c:v>
                </c:pt>
                <c:pt idx="28">
                  <c:v>-8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DB-4392-9333-0751050FDC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11</c:v>
                </c:pt>
                <c:pt idx="1">
                  <c:v>22</c:v>
                </c:pt>
                <c:pt idx="2">
                  <c:v>27</c:v>
                </c:pt>
                <c:pt idx="3">
                  <c:v>15</c:v>
                </c:pt>
                <c:pt idx="4">
                  <c:v>-3</c:v>
                </c:pt>
                <c:pt idx="5">
                  <c:v>-4</c:v>
                </c:pt>
                <c:pt idx="6">
                  <c:v>17</c:v>
                </c:pt>
                <c:pt idx="7">
                  <c:v>7</c:v>
                </c:pt>
                <c:pt idx="8">
                  <c:v>72</c:v>
                </c:pt>
                <c:pt idx="9">
                  <c:v>50</c:v>
                </c:pt>
                <c:pt idx="10">
                  <c:v>43</c:v>
                </c:pt>
                <c:pt idx="11">
                  <c:v>15</c:v>
                </c:pt>
                <c:pt idx="12">
                  <c:v>55</c:v>
                </c:pt>
                <c:pt idx="13">
                  <c:v>3</c:v>
                </c:pt>
                <c:pt idx="14">
                  <c:v>12</c:v>
                </c:pt>
                <c:pt idx="15">
                  <c:v>11</c:v>
                </c:pt>
                <c:pt idx="16">
                  <c:v>32</c:v>
                </c:pt>
                <c:pt idx="17">
                  <c:v>71</c:v>
                </c:pt>
                <c:pt idx="18">
                  <c:v>27</c:v>
                </c:pt>
                <c:pt idx="19">
                  <c:v>35</c:v>
                </c:pt>
                <c:pt idx="20">
                  <c:v>27</c:v>
                </c:pt>
                <c:pt idx="21">
                  <c:v>30</c:v>
                </c:pt>
                <c:pt idx="22">
                  <c:v>20</c:v>
                </c:pt>
                <c:pt idx="23">
                  <c:v>23</c:v>
                </c:pt>
                <c:pt idx="24">
                  <c:v>49</c:v>
                </c:pt>
                <c:pt idx="25">
                  <c:v>13</c:v>
                </c:pt>
                <c:pt idx="26">
                  <c:v>-2</c:v>
                </c:pt>
                <c:pt idx="27">
                  <c:v>6</c:v>
                </c:pt>
                <c:pt idx="28">
                  <c:v>16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DB-4392-9333-0751050FDC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59</c:v>
                </c:pt>
                <c:pt idx="1">
                  <c:v>44</c:v>
                </c:pt>
                <c:pt idx="2">
                  <c:v>48</c:v>
                </c:pt>
                <c:pt idx="3">
                  <c:v>41</c:v>
                </c:pt>
                <c:pt idx="4">
                  <c:v>43</c:v>
                </c:pt>
                <c:pt idx="5">
                  <c:v>42</c:v>
                </c:pt>
                <c:pt idx="6">
                  <c:v>45</c:v>
                </c:pt>
                <c:pt idx="7">
                  <c:v>60</c:v>
                </c:pt>
                <c:pt idx="8">
                  <c:v>67</c:v>
                </c:pt>
                <c:pt idx="9">
                  <c:v>67</c:v>
                </c:pt>
                <c:pt idx="10">
                  <c:v>92</c:v>
                </c:pt>
                <c:pt idx="11">
                  <c:v>44</c:v>
                </c:pt>
                <c:pt idx="12">
                  <c:v>8</c:v>
                </c:pt>
                <c:pt idx="13">
                  <c:v>12</c:v>
                </c:pt>
                <c:pt idx="14">
                  <c:v>-15</c:v>
                </c:pt>
                <c:pt idx="15">
                  <c:v>8</c:v>
                </c:pt>
                <c:pt idx="16">
                  <c:v>48</c:v>
                </c:pt>
                <c:pt idx="17">
                  <c:v>34</c:v>
                </c:pt>
                <c:pt idx="18">
                  <c:v>97</c:v>
                </c:pt>
                <c:pt idx="19">
                  <c:v>112</c:v>
                </c:pt>
                <c:pt idx="20">
                  <c:v>48</c:v>
                </c:pt>
                <c:pt idx="21">
                  <c:v>75</c:v>
                </c:pt>
                <c:pt idx="22">
                  <c:v>39</c:v>
                </c:pt>
                <c:pt idx="23">
                  <c:v>16</c:v>
                </c:pt>
                <c:pt idx="24">
                  <c:v>26</c:v>
                </c:pt>
                <c:pt idx="25">
                  <c:v>31</c:v>
                </c:pt>
                <c:pt idx="26">
                  <c:v>4</c:v>
                </c:pt>
                <c:pt idx="27">
                  <c:v>32</c:v>
                </c:pt>
                <c:pt idx="28">
                  <c:v>3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DB-4392-9333-0751050FDC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3</c:v>
                </c:pt>
                <c:pt idx="1">
                  <c:v>23</c:v>
                </c:pt>
                <c:pt idx="2">
                  <c:v>8</c:v>
                </c:pt>
                <c:pt idx="3">
                  <c:v>-26</c:v>
                </c:pt>
                <c:pt idx="4">
                  <c:v>34</c:v>
                </c:pt>
                <c:pt idx="5">
                  <c:v>-30</c:v>
                </c:pt>
                <c:pt idx="6">
                  <c:v>2</c:v>
                </c:pt>
                <c:pt idx="7">
                  <c:v>12</c:v>
                </c:pt>
                <c:pt idx="8">
                  <c:v>-6</c:v>
                </c:pt>
                <c:pt idx="9">
                  <c:v>-11</c:v>
                </c:pt>
                <c:pt idx="10">
                  <c:v>27</c:v>
                </c:pt>
                <c:pt idx="11">
                  <c:v>-33</c:v>
                </c:pt>
                <c:pt idx="12">
                  <c:v>14</c:v>
                </c:pt>
                <c:pt idx="13">
                  <c:v>-183</c:v>
                </c:pt>
                <c:pt idx="14">
                  <c:v>61</c:v>
                </c:pt>
                <c:pt idx="15">
                  <c:v>-40</c:v>
                </c:pt>
                <c:pt idx="16">
                  <c:v>133</c:v>
                </c:pt>
                <c:pt idx="17">
                  <c:v>47</c:v>
                </c:pt>
                <c:pt idx="18">
                  <c:v>8</c:v>
                </c:pt>
                <c:pt idx="19">
                  <c:v>-45</c:v>
                </c:pt>
                <c:pt idx="20">
                  <c:v>51</c:v>
                </c:pt>
                <c:pt idx="21">
                  <c:v>-3</c:v>
                </c:pt>
                <c:pt idx="22">
                  <c:v>-7</c:v>
                </c:pt>
                <c:pt idx="23">
                  <c:v>-18</c:v>
                </c:pt>
                <c:pt idx="24">
                  <c:v>-2</c:v>
                </c:pt>
                <c:pt idx="25">
                  <c:v>19</c:v>
                </c:pt>
                <c:pt idx="26">
                  <c:v>-27</c:v>
                </c:pt>
                <c:pt idx="27">
                  <c:v>36</c:v>
                </c:pt>
                <c:pt idx="28">
                  <c:v>-20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DB-4392-9333-0751050F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006544"/>
        <c:axId val="364009168"/>
      </c:lineChart>
      <c:dateAx>
        <c:axId val="36400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09168"/>
        <c:crosses val="autoZero"/>
        <c:auto val="1"/>
        <c:lblOffset val="100"/>
        <c:baseTimeUnit val="days"/>
      </c:dateAx>
      <c:valAx>
        <c:axId val="36400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38576</c:v>
                </c:pt>
                <c:pt idx="1">
                  <c:v>38588</c:v>
                </c:pt>
                <c:pt idx="2">
                  <c:v>38618</c:v>
                </c:pt>
                <c:pt idx="3">
                  <c:v>38645</c:v>
                </c:pt>
                <c:pt idx="4">
                  <c:v>38654</c:v>
                </c:pt>
                <c:pt idx="5">
                  <c:v>38654</c:v>
                </c:pt>
                <c:pt idx="6">
                  <c:v>38665</c:v>
                </c:pt>
                <c:pt idx="7">
                  <c:v>38659</c:v>
                </c:pt>
                <c:pt idx="8">
                  <c:v>38667</c:v>
                </c:pt>
                <c:pt idx="9">
                  <c:v>38674</c:v>
                </c:pt>
                <c:pt idx="10">
                  <c:v>38678</c:v>
                </c:pt>
                <c:pt idx="11">
                  <c:v>38680</c:v>
                </c:pt>
                <c:pt idx="12">
                  <c:v>38689</c:v>
                </c:pt>
                <c:pt idx="13">
                  <c:v>38688</c:v>
                </c:pt>
                <c:pt idx="14">
                  <c:v>38690</c:v>
                </c:pt>
                <c:pt idx="15">
                  <c:v>38690</c:v>
                </c:pt>
                <c:pt idx="16">
                  <c:v>38685</c:v>
                </c:pt>
                <c:pt idx="17">
                  <c:v>38699</c:v>
                </c:pt>
                <c:pt idx="18">
                  <c:v>38746</c:v>
                </c:pt>
                <c:pt idx="19">
                  <c:v>38763</c:v>
                </c:pt>
                <c:pt idx="20">
                  <c:v>38768</c:v>
                </c:pt>
                <c:pt idx="21">
                  <c:v>38767</c:v>
                </c:pt>
                <c:pt idx="22">
                  <c:v>38774</c:v>
                </c:pt>
                <c:pt idx="23">
                  <c:v>38780</c:v>
                </c:pt>
                <c:pt idx="24">
                  <c:v>38796</c:v>
                </c:pt>
                <c:pt idx="25">
                  <c:v>38808</c:v>
                </c:pt>
                <c:pt idx="26">
                  <c:v>38810</c:v>
                </c:pt>
                <c:pt idx="27">
                  <c:v>38812</c:v>
                </c:pt>
                <c:pt idx="28">
                  <c:v>38809</c:v>
                </c:pt>
                <c:pt idx="29">
                  <c:v>38818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44-47BC-9518-F1DCA82053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255551</c:v>
                </c:pt>
                <c:pt idx="1">
                  <c:v>255585</c:v>
                </c:pt>
                <c:pt idx="2">
                  <c:v>255578</c:v>
                </c:pt>
                <c:pt idx="3">
                  <c:v>255593</c:v>
                </c:pt>
                <c:pt idx="4">
                  <c:v>255596</c:v>
                </c:pt>
                <c:pt idx="5">
                  <c:v>255594</c:v>
                </c:pt>
                <c:pt idx="6">
                  <c:v>255620</c:v>
                </c:pt>
                <c:pt idx="7">
                  <c:v>255616</c:v>
                </c:pt>
                <c:pt idx="8">
                  <c:v>255633</c:v>
                </c:pt>
                <c:pt idx="9">
                  <c:v>255617</c:v>
                </c:pt>
                <c:pt idx="10">
                  <c:v>255619</c:v>
                </c:pt>
                <c:pt idx="11">
                  <c:v>255590</c:v>
                </c:pt>
                <c:pt idx="12">
                  <c:v>255579</c:v>
                </c:pt>
                <c:pt idx="13">
                  <c:v>255572</c:v>
                </c:pt>
                <c:pt idx="14">
                  <c:v>255540</c:v>
                </c:pt>
                <c:pt idx="15">
                  <c:v>255509</c:v>
                </c:pt>
                <c:pt idx="16">
                  <c:v>255477</c:v>
                </c:pt>
                <c:pt idx="17">
                  <c:v>255462</c:v>
                </c:pt>
                <c:pt idx="18">
                  <c:v>255457</c:v>
                </c:pt>
                <c:pt idx="19">
                  <c:v>255432</c:v>
                </c:pt>
                <c:pt idx="20">
                  <c:v>255397</c:v>
                </c:pt>
                <c:pt idx="21">
                  <c:v>255367</c:v>
                </c:pt>
                <c:pt idx="22">
                  <c:v>255362</c:v>
                </c:pt>
                <c:pt idx="23">
                  <c:v>255340</c:v>
                </c:pt>
                <c:pt idx="24">
                  <c:v>255304</c:v>
                </c:pt>
                <c:pt idx="25">
                  <c:v>255310</c:v>
                </c:pt>
                <c:pt idx="26">
                  <c:v>255270</c:v>
                </c:pt>
                <c:pt idx="27">
                  <c:v>255248</c:v>
                </c:pt>
                <c:pt idx="28">
                  <c:v>255193</c:v>
                </c:pt>
                <c:pt idx="29">
                  <c:v>255136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44-47BC-9518-F1DCA82053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398106</c:v>
                </c:pt>
                <c:pt idx="1">
                  <c:v>398110</c:v>
                </c:pt>
                <c:pt idx="2">
                  <c:v>398159</c:v>
                </c:pt>
                <c:pt idx="3">
                  <c:v>398220</c:v>
                </c:pt>
                <c:pt idx="4">
                  <c:v>398238</c:v>
                </c:pt>
                <c:pt idx="5">
                  <c:v>398212</c:v>
                </c:pt>
                <c:pt idx="6">
                  <c:v>398235</c:v>
                </c:pt>
                <c:pt idx="7">
                  <c:v>398224</c:v>
                </c:pt>
                <c:pt idx="8">
                  <c:v>398287</c:v>
                </c:pt>
                <c:pt idx="9">
                  <c:v>398270</c:v>
                </c:pt>
                <c:pt idx="10">
                  <c:v>398276</c:v>
                </c:pt>
                <c:pt idx="11">
                  <c:v>398251</c:v>
                </c:pt>
                <c:pt idx="12">
                  <c:v>398250</c:v>
                </c:pt>
                <c:pt idx="13">
                  <c:v>398270</c:v>
                </c:pt>
                <c:pt idx="14">
                  <c:v>398257</c:v>
                </c:pt>
                <c:pt idx="15">
                  <c:v>398264</c:v>
                </c:pt>
                <c:pt idx="16">
                  <c:v>398226</c:v>
                </c:pt>
                <c:pt idx="17">
                  <c:v>398276</c:v>
                </c:pt>
                <c:pt idx="18">
                  <c:v>398307</c:v>
                </c:pt>
                <c:pt idx="19">
                  <c:v>398378</c:v>
                </c:pt>
                <c:pt idx="20">
                  <c:v>398431</c:v>
                </c:pt>
                <c:pt idx="21">
                  <c:v>398476</c:v>
                </c:pt>
                <c:pt idx="22">
                  <c:v>398521</c:v>
                </c:pt>
                <c:pt idx="23">
                  <c:v>398590</c:v>
                </c:pt>
                <c:pt idx="24">
                  <c:v>398702</c:v>
                </c:pt>
                <c:pt idx="25">
                  <c:v>398799</c:v>
                </c:pt>
                <c:pt idx="26">
                  <c:v>398887</c:v>
                </c:pt>
                <c:pt idx="27">
                  <c:v>398952</c:v>
                </c:pt>
                <c:pt idx="28">
                  <c:v>399028</c:v>
                </c:pt>
                <c:pt idx="29">
                  <c:v>399129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44-47BC-9518-F1DCA82053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73222</c:v>
                </c:pt>
                <c:pt idx="1">
                  <c:v>73232</c:v>
                </c:pt>
                <c:pt idx="2">
                  <c:v>73233</c:v>
                </c:pt>
                <c:pt idx="3">
                  <c:v>73238</c:v>
                </c:pt>
                <c:pt idx="4">
                  <c:v>73228</c:v>
                </c:pt>
                <c:pt idx="5">
                  <c:v>73221</c:v>
                </c:pt>
                <c:pt idx="6">
                  <c:v>73221</c:v>
                </c:pt>
                <c:pt idx="7">
                  <c:v>73219</c:v>
                </c:pt>
                <c:pt idx="8">
                  <c:v>73237</c:v>
                </c:pt>
                <c:pt idx="9">
                  <c:v>73241</c:v>
                </c:pt>
                <c:pt idx="10">
                  <c:v>73258</c:v>
                </c:pt>
                <c:pt idx="11">
                  <c:v>73243</c:v>
                </c:pt>
                <c:pt idx="12">
                  <c:v>73236</c:v>
                </c:pt>
                <c:pt idx="13">
                  <c:v>73234</c:v>
                </c:pt>
                <c:pt idx="14">
                  <c:v>73225</c:v>
                </c:pt>
                <c:pt idx="15">
                  <c:v>73222</c:v>
                </c:pt>
                <c:pt idx="16">
                  <c:v>73218</c:v>
                </c:pt>
                <c:pt idx="17">
                  <c:v>73222</c:v>
                </c:pt>
                <c:pt idx="18">
                  <c:v>73244</c:v>
                </c:pt>
                <c:pt idx="19">
                  <c:v>73249</c:v>
                </c:pt>
                <c:pt idx="20">
                  <c:v>73249</c:v>
                </c:pt>
                <c:pt idx="21">
                  <c:v>73240</c:v>
                </c:pt>
                <c:pt idx="22">
                  <c:v>73236</c:v>
                </c:pt>
                <c:pt idx="23">
                  <c:v>73214</c:v>
                </c:pt>
                <c:pt idx="24">
                  <c:v>73228</c:v>
                </c:pt>
                <c:pt idx="25">
                  <c:v>73239</c:v>
                </c:pt>
                <c:pt idx="26">
                  <c:v>73228</c:v>
                </c:pt>
                <c:pt idx="27">
                  <c:v>73229</c:v>
                </c:pt>
                <c:pt idx="28">
                  <c:v>73221</c:v>
                </c:pt>
                <c:pt idx="29">
                  <c:v>73215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44-47BC-9518-F1DCA82053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166947</c:v>
                </c:pt>
                <c:pt idx="1">
                  <c:v>166969</c:v>
                </c:pt>
                <c:pt idx="2">
                  <c:v>166996</c:v>
                </c:pt>
                <c:pt idx="3">
                  <c:v>167011</c:v>
                </c:pt>
                <c:pt idx="4">
                  <c:v>167008</c:v>
                </c:pt>
                <c:pt idx="5">
                  <c:v>167004</c:v>
                </c:pt>
                <c:pt idx="6">
                  <c:v>167021</c:v>
                </c:pt>
                <c:pt idx="7">
                  <c:v>167028</c:v>
                </c:pt>
                <c:pt idx="8">
                  <c:v>167100</c:v>
                </c:pt>
                <c:pt idx="9">
                  <c:v>167150</c:v>
                </c:pt>
                <c:pt idx="10">
                  <c:v>167193</c:v>
                </c:pt>
                <c:pt idx="11">
                  <c:v>167208</c:v>
                </c:pt>
                <c:pt idx="12">
                  <c:v>167263</c:v>
                </c:pt>
                <c:pt idx="13">
                  <c:v>167266</c:v>
                </c:pt>
                <c:pt idx="14">
                  <c:v>167278</c:v>
                </c:pt>
                <c:pt idx="15">
                  <c:v>167289</c:v>
                </c:pt>
                <c:pt idx="16">
                  <c:v>167321</c:v>
                </c:pt>
                <c:pt idx="17">
                  <c:v>167392</c:v>
                </c:pt>
                <c:pt idx="18">
                  <c:v>167419</c:v>
                </c:pt>
                <c:pt idx="19">
                  <c:v>167454</c:v>
                </c:pt>
                <c:pt idx="20">
                  <c:v>167481</c:v>
                </c:pt>
                <c:pt idx="21">
                  <c:v>167511</c:v>
                </c:pt>
                <c:pt idx="22">
                  <c:v>167531</c:v>
                </c:pt>
                <c:pt idx="23">
                  <c:v>167554</c:v>
                </c:pt>
                <c:pt idx="24">
                  <c:v>167603</c:v>
                </c:pt>
                <c:pt idx="25">
                  <c:v>167616</c:v>
                </c:pt>
                <c:pt idx="26">
                  <c:v>167614</c:v>
                </c:pt>
                <c:pt idx="27">
                  <c:v>167620</c:v>
                </c:pt>
                <c:pt idx="28">
                  <c:v>167636</c:v>
                </c:pt>
                <c:pt idx="29">
                  <c:v>167648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44-47BC-9518-F1DCA82053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154026</c:v>
                </c:pt>
                <c:pt idx="1">
                  <c:v>154070</c:v>
                </c:pt>
                <c:pt idx="2">
                  <c:v>154118</c:v>
                </c:pt>
                <c:pt idx="3">
                  <c:v>154159</c:v>
                </c:pt>
                <c:pt idx="4">
                  <c:v>154202</c:v>
                </c:pt>
                <c:pt idx="5">
                  <c:v>154244</c:v>
                </c:pt>
                <c:pt idx="6">
                  <c:v>154289</c:v>
                </c:pt>
                <c:pt idx="7">
                  <c:v>154349</c:v>
                </c:pt>
                <c:pt idx="8">
                  <c:v>154416</c:v>
                </c:pt>
                <c:pt idx="9">
                  <c:v>154483</c:v>
                </c:pt>
                <c:pt idx="10">
                  <c:v>154575</c:v>
                </c:pt>
                <c:pt idx="11">
                  <c:v>154619</c:v>
                </c:pt>
                <c:pt idx="12">
                  <c:v>154627</c:v>
                </c:pt>
                <c:pt idx="13">
                  <c:v>154639</c:v>
                </c:pt>
                <c:pt idx="14">
                  <c:v>154624</c:v>
                </c:pt>
                <c:pt idx="15">
                  <c:v>154632</c:v>
                </c:pt>
                <c:pt idx="16">
                  <c:v>154680</c:v>
                </c:pt>
                <c:pt idx="17">
                  <c:v>154714</c:v>
                </c:pt>
                <c:pt idx="18">
                  <c:v>154811</c:v>
                </c:pt>
                <c:pt idx="19">
                  <c:v>154923</c:v>
                </c:pt>
                <c:pt idx="20">
                  <c:v>154971</c:v>
                </c:pt>
                <c:pt idx="21">
                  <c:v>155046</c:v>
                </c:pt>
                <c:pt idx="22">
                  <c:v>155085</c:v>
                </c:pt>
                <c:pt idx="23">
                  <c:v>155101</c:v>
                </c:pt>
                <c:pt idx="24">
                  <c:v>155127</c:v>
                </c:pt>
                <c:pt idx="25">
                  <c:v>155158</c:v>
                </c:pt>
                <c:pt idx="26">
                  <c:v>155162</c:v>
                </c:pt>
                <c:pt idx="27">
                  <c:v>155194</c:v>
                </c:pt>
                <c:pt idx="28">
                  <c:v>155197</c:v>
                </c:pt>
                <c:pt idx="29">
                  <c:v>155236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44-47BC-9518-F1DCA82053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66785</c:v>
                </c:pt>
                <c:pt idx="1">
                  <c:v>66808</c:v>
                </c:pt>
                <c:pt idx="2">
                  <c:v>66816</c:v>
                </c:pt>
                <c:pt idx="3">
                  <c:v>66790</c:v>
                </c:pt>
                <c:pt idx="4">
                  <c:v>66824</c:v>
                </c:pt>
                <c:pt idx="5">
                  <c:v>66794</c:v>
                </c:pt>
                <c:pt idx="6">
                  <c:v>66796</c:v>
                </c:pt>
                <c:pt idx="7">
                  <c:v>66808</c:v>
                </c:pt>
                <c:pt idx="8">
                  <c:v>66802</c:v>
                </c:pt>
                <c:pt idx="9">
                  <c:v>66791</c:v>
                </c:pt>
                <c:pt idx="10">
                  <c:v>66818</c:v>
                </c:pt>
                <c:pt idx="11">
                  <c:v>66785</c:v>
                </c:pt>
                <c:pt idx="12">
                  <c:v>66799</c:v>
                </c:pt>
                <c:pt idx="13">
                  <c:v>66616</c:v>
                </c:pt>
                <c:pt idx="14">
                  <c:v>66677</c:v>
                </c:pt>
                <c:pt idx="15">
                  <c:v>66637</c:v>
                </c:pt>
                <c:pt idx="16">
                  <c:v>66770</c:v>
                </c:pt>
                <c:pt idx="17">
                  <c:v>66817</c:v>
                </c:pt>
                <c:pt idx="18">
                  <c:v>66825</c:v>
                </c:pt>
                <c:pt idx="19">
                  <c:v>66780</c:v>
                </c:pt>
                <c:pt idx="20">
                  <c:v>66831</c:v>
                </c:pt>
                <c:pt idx="21">
                  <c:v>66828</c:v>
                </c:pt>
                <c:pt idx="22">
                  <c:v>66821</c:v>
                </c:pt>
                <c:pt idx="23">
                  <c:v>66803</c:v>
                </c:pt>
                <c:pt idx="24">
                  <c:v>66801</c:v>
                </c:pt>
                <c:pt idx="25">
                  <c:v>66820</c:v>
                </c:pt>
                <c:pt idx="26">
                  <c:v>66793</c:v>
                </c:pt>
                <c:pt idx="27">
                  <c:v>66829</c:v>
                </c:pt>
                <c:pt idx="28">
                  <c:v>66809</c:v>
                </c:pt>
                <c:pt idx="29">
                  <c:v>66832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44-47BC-9518-F1DCA8205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006872"/>
        <c:axId val="364007200"/>
      </c:lineChart>
      <c:dateAx>
        <c:axId val="36400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07200"/>
        <c:crosses val="autoZero"/>
        <c:auto val="1"/>
        <c:lblOffset val="100"/>
        <c:baseTimeUnit val="days"/>
      </c:dateAx>
      <c:valAx>
        <c:axId val="3640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0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F-4D72-9DB3-62D17861B8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6F-4D72-9DB3-62D17861B8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6F-4D72-9DB3-62D17861B8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6F-4D72-9DB3-62D17861B8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6F-4D72-9DB3-62D17861B8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6F-4D72-9DB3-62D17861B8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6F-4D72-9DB3-62D17861B8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6F-4D72-9DB3-62D17861B8C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6F-4D72-9DB3-62D17861B8C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06F-4D72-9DB3-62D17861B8C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6F-4D72-9DB3-62D17861B8C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06F-4D72-9DB3-62D17861B8C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6F-4D72-9DB3-62D17861B8C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06F-4D72-9DB3-62D17861B8C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06F-4D72-9DB3-62D17861B8C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06F-4D72-9DB3-62D17861B8C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06F-4D72-9DB3-62D17861B8C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06F-4D72-9DB3-62D17861B8C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06F-4D72-9DB3-62D17861B8C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06F-4D72-9DB3-62D17861B8C9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06F-4D72-9DB3-62D17861B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3544432"/>
        <c:axId val="453543120"/>
      </c:barChart>
      <c:catAx>
        <c:axId val="45354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43120"/>
        <c:crosses val="autoZero"/>
        <c:auto val="1"/>
        <c:lblAlgn val="ctr"/>
        <c:lblOffset val="100"/>
        <c:noMultiLvlLbl val="0"/>
      </c:catAx>
      <c:valAx>
        <c:axId val="45354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4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9283</c:v>
                </c:pt>
                <c:pt idx="1">
                  <c:v>4528</c:v>
                </c:pt>
                <c:pt idx="2">
                  <c:v>12024</c:v>
                </c:pt>
                <c:pt idx="3">
                  <c:v>9536</c:v>
                </c:pt>
                <c:pt idx="4">
                  <c:v>8180</c:v>
                </c:pt>
                <c:pt idx="5">
                  <c:v>5159</c:v>
                </c:pt>
                <c:pt idx="6">
                  <c:v>5937</c:v>
                </c:pt>
                <c:pt idx="7">
                  <c:v>9644</c:v>
                </c:pt>
                <c:pt idx="8">
                  <c:v>16291</c:v>
                </c:pt>
                <c:pt idx="9">
                  <c:v>12428</c:v>
                </c:pt>
                <c:pt idx="10">
                  <c:v>9992</c:v>
                </c:pt>
                <c:pt idx="11">
                  <c:v>9318</c:v>
                </c:pt>
                <c:pt idx="12">
                  <c:v>22351</c:v>
                </c:pt>
                <c:pt idx="13">
                  <c:v>10935</c:v>
                </c:pt>
                <c:pt idx="14">
                  <c:v>4737</c:v>
                </c:pt>
                <c:pt idx="15">
                  <c:v>11299</c:v>
                </c:pt>
                <c:pt idx="16">
                  <c:v>14206</c:v>
                </c:pt>
                <c:pt idx="17">
                  <c:v>15718</c:v>
                </c:pt>
                <c:pt idx="18">
                  <c:v>12496</c:v>
                </c:pt>
                <c:pt idx="19">
                  <c:v>10831</c:v>
                </c:pt>
                <c:pt idx="20">
                  <c:v>2023</c:v>
                </c:pt>
                <c:pt idx="21">
                  <c:v>1435</c:v>
                </c:pt>
                <c:pt idx="22">
                  <c:v>8714</c:v>
                </c:pt>
                <c:pt idx="23">
                  <c:v>4937</c:v>
                </c:pt>
                <c:pt idx="24">
                  <c:v>1438</c:v>
                </c:pt>
                <c:pt idx="25">
                  <c:v>5491</c:v>
                </c:pt>
                <c:pt idx="26">
                  <c:v>3220</c:v>
                </c:pt>
                <c:pt idx="27">
                  <c:v>1181</c:v>
                </c:pt>
                <c:pt idx="28">
                  <c:v>10206</c:v>
                </c:pt>
                <c:pt idx="29">
                  <c:v>3540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BF-49BA-BCF1-2FD382534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550664"/>
        <c:axId val="453551976"/>
      </c:lineChart>
      <c:dateAx>
        <c:axId val="45355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51976"/>
        <c:crosses val="autoZero"/>
        <c:auto val="1"/>
        <c:lblOffset val="100"/>
        <c:baseTimeUnit val="days"/>
      </c:dateAx>
      <c:valAx>
        <c:axId val="45355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5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2202</c:v>
                </c:pt>
                <c:pt idx="1">
                  <c:v>1961</c:v>
                </c:pt>
                <c:pt idx="2">
                  <c:v>4655</c:v>
                </c:pt>
                <c:pt idx="3">
                  <c:v>5223</c:v>
                </c:pt>
                <c:pt idx="4">
                  <c:v>4569</c:v>
                </c:pt>
                <c:pt idx="5">
                  <c:v>3360</c:v>
                </c:pt>
                <c:pt idx="6">
                  <c:v>3802</c:v>
                </c:pt>
                <c:pt idx="7">
                  <c:v>3642</c:v>
                </c:pt>
                <c:pt idx="8">
                  <c:v>4869</c:v>
                </c:pt>
                <c:pt idx="9">
                  <c:v>6966</c:v>
                </c:pt>
                <c:pt idx="10">
                  <c:v>4275</c:v>
                </c:pt>
                <c:pt idx="11">
                  <c:v>3867</c:v>
                </c:pt>
                <c:pt idx="12">
                  <c:v>10610</c:v>
                </c:pt>
                <c:pt idx="13">
                  <c:v>5884</c:v>
                </c:pt>
                <c:pt idx="14">
                  <c:v>2395</c:v>
                </c:pt>
                <c:pt idx="15">
                  <c:v>4173</c:v>
                </c:pt>
                <c:pt idx="16">
                  <c:v>4514</c:v>
                </c:pt>
                <c:pt idx="17">
                  <c:v>5227</c:v>
                </c:pt>
                <c:pt idx="18">
                  <c:v>5097</c:v>
                </c:pt>
                <c:pt idx="19">
                  <c:v>4754</c:v>
                </c:pt>
                <c:pt idx="20">
                  <c:v>974</c:v>
                </c:pt>
                <c:pt idx="21">
                  <c:v>475</c:v>
                </c:pt>
                <c:pt idx="22">
                  <c:v>2450</c:v>
                </c:pt>
                <c:pt idx="23">
                  <c:v>1825</c:v>
                </c:pt>
                <c:pt idx="24">
                  <c:v>627</c:v>
                </c:pt>
                <c:pt idx="25">
                  <c:v>1943</c:v>
                </c:pt>
                <c:pt idx="26">
                  <c:v>1083</c:v>
                </c:pt>
                <c:pt idx="27">
                  <c:v>434</c:v>
                </c:pt>
                <c:pt idx="28">
                  <c:v>1980</c:v>
                </c:pt>
                <c:pt idx="29">
                  <c:v>1175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C6-4AD8-A9DC-3F27001B6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553288"/>
        <c:axId val="453527048"/>
      </c:lineChart>
      <c:dateAx>
        <c:axId val="45355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27048"/>
        <c:crosses val="autoZero"/>
        <c:auto val="1"/>
        <c:lblOffset val="100"/>
        <c:baseTimeUnit val="days"/>
      </c:dateAx>
      <c:valAx>
        <c:axId val="45352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5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513</c:v>
                </c:pt>
                <c:pt idx="2">
                  <c:v>624</c:v>
                </c:pt>
                <c:pt idx="3">
                  <c:v>198</c:v>
                </c:pt>
                <c:pt idx="4">
                  <c:v>356</c:v>
                </c:pt>
                <c:pt idx="5">
                  <c:v>739</c:v>
                </c:pt>
                <c:pt idx="6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4-4B0E-8D71-4062A32A37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1230</c:v>
                </c:pt>
                <c:pt idx="1">
                  <c:v>0</c:v>
                </c:pt>
                <c:pt idx="2">
                  <c:v>3395</c:v>
                </c:pt>
                <c:pt idx="3">
                  <c:v>837</c:v>
                </c:pt>
                <c:pt idx="4">
                  <c:v>610</c:v>
                </c:pt>
                <c:pt idx="5">
                  <c:v>1299</c:v>
                </c:pt>
                <c:pt idx="6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84-4B0E-8D71-4062A32A37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4-4B0E-8D71-4062A32A37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1910</c:v>
                </c:pt>
                <c:pt idx="1">
                  <c:v>2288</c:v>
                </c:pt>
                <c:pt idx="2">
                  <c:v>8206</c:v>
                </c:pt>
                <c:pt idx="3">
                  <c:v>210</c:v>
                </c:pt>
                <c:pt idx="4">
                  <c:v>2996</c:v>
                </c:pt>
                <c:pt idx="5">
                  <c:v>5603</c:v>
                </c:pt>
                <c:pt idx="6">
                  <c:v>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4-4B0E-8D71-4062A32A3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3567488"/>
        <c:axId val="463569456"/>
      </c:barChart>
      <c:catAx>
        <c:axId val="4635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569456"/>
        <c:crosses val="autoZero"/>
        <c:auto val="1"/>
        <c:lblAlgn val="ctr"/>
        <c:lblOffset val="100"/>
        <c:noMultiLvlLbl val="0"/>
      </c:catAx>
      <c:valAx>
        <c:axId val="46356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5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1451.2857142857099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6-441B-94C2-9651B9381A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2616.0769230769201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36-441B-94C2-9651B9381A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36-441B-94C2-9651B9381A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36-441B-94C2-9651B9381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4766344"/>
        <c:axId val="464769296"/>
      </c:barChart>
      <c:catAx>
        <c:axId val="46476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69296"/>
        <c:crosses val="autoZero"/>
        <c:auto val="1"/>
        <c:lblAlgn val="ctr"/>
        <c:lblOffset val="100"/>
        <c:noMultiLvlLbl val="0"/>
      </c:catAx>
      <c:valAx>
        <c:axId val="46476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6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01E8C-7E3D-4349-9B6B-6592F80A99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Kuhn Brasil -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89F9B-E328-422E-8495-16BD6E815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320664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96DAA-9222-45C9-9937-C460D3EBD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Seguidores | KBR - BRASIL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99426-C430-4A43-9865-ADB34BFD0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234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422D6-0814-4F05-8A62-77924616B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18F5C-0973-41EA-BDB8-166B50A7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4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3E20-9695-43AE-8FC5-3439421D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2BECB-F1A7-426C-B2B4-810F6A646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363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478F-1C42-47B2-A2AB-ED104DF6A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A7164-3FF5-4B54-9A55-82718C92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52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D962C-C27F-4279-A95A-B23EFE18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Seguidores/mês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93DCD-F693-4802-9281-D85E7D78F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058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17EA4-5E4F-4F1B-A1EA-57D67EBD8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50789-4C35-46EE-96F4-29D07F742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61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AB62C-6984-4D3D-940E-DBE532E8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421F2-9801-4BD5-934E-3B53B8261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368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2971827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9020085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83982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64915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6912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4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Luís Eduardo Magalhães,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1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Passo Fundo,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5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Goiânia,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1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São José dos Pinhais, Paraná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7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Rosa,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Lucas do Rio Verde,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8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Maria,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7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Ponta Grossa,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6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Novo do Parecis,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79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Sinop,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74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55E82-5BA6-4FA0-AD07-CFE727646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98686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73FA2-8165-42F7-8C2C-62AA6365B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2936C-14BF-49D7-8E6F-16F52598F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057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7648497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773834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74003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02729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46564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9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Toledo,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5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Cachoeira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2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Grande, Mato Grosso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Cuiabá,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3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Guarapuava,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6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Caxias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60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Nova Mutum,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7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Rio Verde,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82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Rondonópolis,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1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Panambi,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6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86D77-9110-4A81-AD0E-9DB1DD4A2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23092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E2CC8-125D-404E-8598-21DB347AC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7806A-2396-4E0D-BE12-B8FE4C319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099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0024444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315574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71189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96136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6539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4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Porto Alegre,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73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Primavera do Leste,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0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Uberlândia,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5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Caràzinho,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7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Londrina,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426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1777A-EC69-4F11-B8C7-53DED8266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53273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983E-E6E0-4B00-A0FF-5B7FE8DB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62EA9C-C125-41DC-9CBB-D45DE3F18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025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5B532-E366-4AB7-806A-B3C5B6EC1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F8089-994B-4979-8FE8-9C560371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2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3A277-8D04-4051-B2E3-EE999CF35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Visualizações do Perfil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D7163-ADE9-42B4-BF6C-84ED62FCB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098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85160-A8CD-4377-BCBD-61FB435EC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AEDEE-01DE-46AA-BC1D-A2A796C3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3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F8C5-9570-4F6A-912E-9EE8ADAF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3BA7E7-A568-41DE-81D1-D090268BF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3927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5EB2D-14A8-40B1-A3BE-201F67B55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1B8D-FFD0-4522-9B70-33D94534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10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1A825-CC8B-4BB8-A66F-3AB91F23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Likes and Comments | 2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C39D8-0BED-4C79-BDA7-BA5B47EAC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50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670667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73837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490020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5407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7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86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6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8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03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7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4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96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C09F1-AEE2-4092-B369-5099C45AE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515344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162A-9790-4BB2-90E4-5930F948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% interação/ formato de post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7EFB0-32D7-4B4C-8812-F5AF55E3E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046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D870B-0E50-41B8-97C3-585B0498A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E966E-8F6F-4295-BBBA-88DABFE2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2B3E-66F3-425A-9BA6-1602A2C1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Alcance/Tipo de Post Feed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FFD933-95AF-4023-B65D-DE97E3843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485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911F1-5C86-4CA8-BA65-861FFB5B0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73074-5191-465B-B4E6-C2255D6FB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55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206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Instagram Kuhn Brasil - Overview</vt:lpstr>
      <vt:lpstr>Instagram Seguidores | KBR - BRASIL</vt:lpstr>
      <vt:lpstr>Instagram Followers Change | 2 groups</vt:lpstr>
      <vt:lpstr>Instagram Seguidores/mês - Kuhn x Concorrência | 2 groups</vt:lpstr>
      <vt:lpstr>Instagram Followers by City Table | 2 groups - 1 of 3</vt:lpstr>
      <vt:lpstr>Instagram Followers by City Table | 2 groups - 2 of 3</vt:lpstr>
      <vt:lpstr>Instagram Followers by City Table | 2 groups - 3 of 3</vt:lpstr>
      <vt:lpstr>Instagram Followers Demographics | 2 groups</vt:lpstr>
      <vt:lpstr>Instagram Visualizações do Perfil | 2 groups</vt:lpstr>
      <vt:lpstr>Instagram Alcance | 2 groups</vt:lpstr>
      <vt:lpstr>Instagram Key Metrics: Likes and Comments | 2 groups</vt:lpstr>
      <vt:lpstr>Instagram % interação/ formato de post | 2 groups</vt:lpstr>
      <vt:lpstr>Instagram Alcance/Tipo de Post Feed | 2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Kuhn Brasil - Overview</dc:title>
  <dc:creator>Frederik Born</dc:creator>
  <cp:lastModifiedBy>Frederik Born</cp:lastModifiedBy>
  <cp:revision>1</cp:revision>
  <dcterms:created xsi:type="dcterms:W3CDTF">2026-07-22T17:01:27Z</dcterms:created>
  <dcterms:modified xsi:type="dcterms:W3CDTF">2026-07-22T17:01:43Z</dcterms:modified>
</cp:coreProperties>
</file>