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73222</c:v>
                </c:pt>
                <c:pt idx="1">
                  <c:v>73232</c:v>
                </c:pt>
                <c:pt idx="2">
                  <c:v>73233</c:v>
                </c:pt>
                <c:pt idx="3">
                  <c:v>73238</c:v>
                </c:pt>
                <c:pt idx="4">
                  <c:v>73228</c:v>
                </c:pt>
                <c:pt idx="5">
                  <c:v>73221</c:v>
                </c:pt>
                <c:pt idx="6">
                  <c:v>73221</c:v>
                </c:pt>
                <c:pt idx="7">
                  <c:v>73219</c:v>
                </c:pt>
                <c:pt idx="8">
                  <c:v>73237</c:v>
                </c:pt>
                <c:pt idx="9">
                  <c:v>73241</c:v>
                </c:pt>
                <c:pt idx="10">
                  <c:v>73258</c:v>
                </c:pt>
                <c:pt idx="11">
                  <c:v>73243</c:v>
                </c:pt>
                <c:pt idx="12">
                  <c:v>73236</c:v>
                </c:pt>
                <c:pt idx="13">
                  <c:v>73234</c:v>
                </c:pt>
                <c:pt idx="14">
                  <c:v>73225</c:v>
                </c:pt>
                <c:pt idx="15">
                  <c:v>73222</c:v>
                </c:pt>
                <c:pt idx="16">
                  <c:v>73218</c:v>
                </c:pt>
                <c:pt idx="17">
                  <c:v>73222</c:v>
                </c:pt>
                <c:pt idx="18">
                  <c:v>73244</c:v>
                </c:pt>
                <c:pt idx="19">
                  <c:v>73249</c:v>
                </c:pt>
                <c:pt idx="20">
                  <c:v>73249</c:v>
                </c:pt>
                <c:pt idx="21">
                  <c:v>73240</c:v>
                </c:pt>
                <c:pt idx="22">
                  <c:v>73236</c:v>
                </c:pt>
                <c:pt idx="23">
                  <c:v>73214</c:v>
                </c:pt>
                <c:pt idx="24">
                  <c:v>73228</c:v>
                </c:pt>
                <c:pt idx="25">
                  <c:v>73239</c:v>
                </c:pt>
                <c:pt idx="26">
                  <c:v>73228</c:v>
                </c:pt>
                <c:pt idx="27">
                  <c:v>73229</c:v>
                </c:pt>
                <c:pt idx="28">
                  <c:v>73221</c:v>
                </c:pt>
                <c:pt idx="29">
                  <c:v>73215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4C-40A1-99D4-BF6393946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528576"/>
        <c:axId val="398527920"/>
      </c:lineChart>
      <c:dateAx>
        <c:axId val="39852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27920"/>
        <c:crosses val="autoZero"/>
        <c:auto val="1"/>
        <c:lblOffset val="100"/>
        <c:baseTimeUnit val="days"/>
      </c:dateAx>
      <c:valAx>
        <c:axId val="39852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2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</c:v>
                </c:pt>
                <c:pt idx="1">
                  <c:v>12</c:v>
                </c:pt>
                <c:pt idx="2">
                  <c:v>30</c:v>
                </c:pt>
                <c:pt idx="3">
                  <c:v>27</c:v>
                </c:pt>
                <c:pt idx="4">
                  <c:v>9</c:v>
                </c:pt>
                <c:pt idx="5">
                  <c:v>0</c:v>
                </c:pt>
                <c:pt idx="6">
                  <c:v>11</c:v>
                </c:pt>
                <c:pt idx="7">
                  <c:v>-6</c:v>
                </c:pt>
                <c:pt idx="8">
                  <c:v>8</c:v>
                </c:pt>
                <c:pt idx="9">
                  <c:v>7</c:v>
                </c:pt>
                <c:pt idx="10">
                  <c:v>4</c:v>
                </c:pt>
                <c:pt idx="11">
                  <c:v>2</c:v>
                </c:pt>
                <c:pt idx="12">
                  <c:v>9</c:v>
                </c:pt>
                <c:pt idx="13">
                  <c:v>-1</c:v>
                </c:pt>
                <c:pt idx="14">
                  <c:v>2</c:v>
                </c:pt>
                <c:pt idx="15">
                  <c:v>0</c:v>
                </c:pt>
                <c:pt idx="16">
                  <c:v>-5</c:v>
                </c:pt>
                <c:pt idx="17">
                  <c:v>14</c:v>
                </c:pt>
                <c:pt idx="18">
                  <c:v>47</c:v>
                </c:pt>
                <c:pt idx="19">
                  <c:v>17</c:v>
                </c:pt>
                <c:pt idx="20">
                  <c:v>5</c:v>
                </c:pt>
                <c:pt idx="21">
                  <c:v>-1</c:v>
                </c:pt>
                <c:pt idx="22">
                  <c:v>7</c:v>
                </c:pt>
                <c:pt idx="23">
                  <c:v>6</c:v>
                </c:pt>
                <c:pt idx="24">
                  <c:v>16</c:v>
                </c:pt>
                <c:pt idx="25">
                  <c:v>12</c:v>
                </c:pt>
                <c:pt idx="26">
                  <c:v>2</c:v>
                </c:pt>
                <c:pt idx="27">
                  <c:v>2</c:v>
                </c:pt>
                <c:pt idx="28">
                  <c:v>-3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C-40E6-BF2C-E8BA9C70DF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-31</c:v>
                </c:pt>
                <c:pt idx="1">
                  <c:v>34</c:v>
                </c:pt>
                <c:pt idx="2">
                  <c:v>-7</c:v>
                </c:pt>
                <c:pt idx="3">
                  <c:v>15</c:v>
                </c:pt>
                <c:pt idx="4">
                  <c:v>3</c:v>
                </c:pt>
                <c:pt idx="5">
                  <c:v>-2</c:v>
                </c:pt>
                <c:pt idx="6">
                  <c:v>26</c:v>
                </c:pt>
                <c:pt idx="7">
                  <c:v>-4</c:v>
                </c:pt>
                <c:pt idx="8">
                  <c:v>17</c:v>
                </c:pt>
                <c:pt idx="9">
                  <c:v>-16</c:v>
                </c:pt>
                <c:pt idx="10">
                  <c:v>2</c:v>
                </c:pt>
                <c:pt idx="11">
                  <c:v>-29</c:v>
                </c:pt>
                <c:pt idx="12">
                  <c:v>-11</c:v>
                </c:pt>
                <c:pt idx="13">
                  <c:v>-7</c:v>
                </c:pt>
                <c:pt idx="14">
                  <c:v>-32</c:v>
                </c:pt>
                <c:pt idx="15">
                  <c:v>-31</c:v>
                </c:pt>
                <c:pt idx="16">
                  <c:v>-32</c:v>
                </c:pt>
                <c:pt idx="17">
                  <c:v>-15</c:v>
                </c:pt>
                <c:pt idx="18">
                  <c:v>-5</c:v>
                </c:pt>
                <c:pt idx="19">
                  <c:v>-25</c:v>
                </c:pt>
                <c:pt idx="20">
                  <c:v>-35</c:v>
                </c:pt>
                <c:pt idx="21">
                  <c:v>-30</c:v>
                </c:pt>
                <c:pt idx="22">
                  <c:v>-5</c:v>
                </c:pt>
                <c:pt idx="23">
                  <c:v>-22</c:v>
                </c:pt>
                <c:pt idx="24">
                  <c:v>-36</c:v>
                </c:pt>
                <c:pt idx="25">
                  <c:v>6</c:v>
                </c:pt>
                <c:pt idx="26">
                  <c:v>-40</c:v>
                </c:pt>
                <c:pt idx="27">
                  <c:v>-22</c:v>
                </c:pt>
                <c:pt idx="28">
                  <c:v>-55</c:v>
                </c:pt>
                <c:pt idx="29">
                  <c:v>-57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FC-40E6-BF2C-E8BA9C70DF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-16</c:v>
                </c:pt>
                <c:pt idx="1">
                  <c:v>4</c:v>
                </c:pt>
                <c:pt idx="2">
                  <c:v>49</c:v>
                </c:pt>
                <c:pt idx="3">
                  <c:v>61</c:v>
                </c:pt>
                <c:pt idx="4">
                  <c:v>18</c:v>
                </c:pt>
                <c:pt idx="5">
                  <c:v>-26</c:v>
                </c:pt>
                <c:pt idx="6">
                  <c:v>23</c:v>
                </c:pt>
                <c:pt idx="7">
                  <c:v>-11</c:v>
                </c:pt>
                <c:pt idx="8">
                  <c:v>63</c:v>
                </c:pt>
                <c:pt idx="9">
                  <c:v>-17</c:v>
                </c:pt>
                <c:pt idx="10">
                  <c:v>6</c:v>
                </c:pt>
                <c:pt idx="11">
                  <c:v>-25</c:v>
                </c:pt>
                <c:pt idx="12">
                  <c:v>-1</c:v>
                </c:pt>
                <c:pt idx="13">
                  <c:v>20</c:v>
                </c:pt>
                <c:pt idx="14">
                  <c:v>-13</c:v>
                </c:pt>
                <c:pt idx="15">
                  <c:v>7</c:v>
                </c:pt>
                <c:pt idx="16">
                  <c:v>-38</c:v>
                </c:pt>
                <c:pt idx="17">
                  <c:v>50</c:v>
                </c:pt>
                <c:pt idx="18">
                  <c:v>31</c:v>
                </c:pt>
                <c:pt idx="19">
                  <c:v>71</c:v>
                </c:pt>
                <c:pt idx="20">
                  <c:v>53</c:v>
                </c:pt>
                <c:pt idx="21">
                  <c:v>45</c:v>
                </c:pt>
                <c:pt idx="22">
                  <c:v>45</c:v>
                </c:pt>
                <c:pt idx="23">
                  <c:v>69</c:v>
                </c:pt>
                <c:pt idx="24">
                  <c:v>112</c:v>
                </c:pt>
                <c:pt idx="25">
                  <c:v>97</c:v>
                </c:pt>
                <c:pt idx="26">
                  <c:v>88</c:v>
                </c:pt>
                <c:pt idx="27">
                  <c:v>65</c:v>
                </c:pt>
                <c:pt idx="28">
                  <c:v>76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FC-40E6-BF2C-E8BA9C70DF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</c:v>
                </c:pt>
                <c:pt idx="1">
                  <c:v>10</c:v>
                </c:pt>
                <c:pt idx="2">
                  <c:v>1</c:v>
                </c:pt>
                <c:pt idx="3">
                  <c:v>5</c:v>
                </c:pt>
                <c:pt idx="4">
                  <c:v>-10</c:v>
                </c:pt>
                <c:pt idx="5">
                  <c:v>-7</c:v>
                </c:pt>
                <c:pt idx="6">
                  <c:v>0</c:v>
                </c:pt>
                <c:pt idx="7">
                  <c:v>-2</c:v>
                </c:pt>
                <c:pt idx="8">
                  <c:v>18</c:v>
                </c:pt>
                <c:pt idx="9">
                  <c:v>4</c:v>
                </c:pt>
                <c:pt idx="10">
                  <c:v>17</c:v>
                </c:pt>
                <c:pt idx="11">
                  <c:v>-15</c:v>
                </c:pt>
                <c:pt idx="12">
                  <c:v>-7</c:v>
                </c:pt>
                <c:pt idx="13">
                  <c:v>-2</c:v>
                </c:pt>
                <c:pt idx="14">
                  <c:v>-9</c:v>
                </c:pt>
                <c:pt idx="15">
                  <c:v>-3</c:v>
                </c:pt>
                <c:pt idx="16">
                  <c:v>-4</c:v>
                </c:pt>
                <c:pt idx="17">
                  <c:v>4</c:v>
                </c:pt>
                <c:pt idx="18">
                  <c:v>22</c:v>
                </c:pt>
                <c:pt idx="19">
                  <c:v>5</c:v>
                </c:pt>
                <c:pt idx="20">
                  <c:v>0</c:v>
                </c:pt>
                <c:pt idx="21">
                  <c:v>-9</c:v>
                </c:pt>
                <c:pt idx="22">
                  <c:v>-4</c:v>
                </c:pt>
                <c:pt idx="23">
                  <c:v>-22</c:v>
                </c:pt>
                <c:pt idx="24">
                  <c:v>14</c:v>
                </c:pt>
                <c:pt idx="25">
                  <c:v>11</c:v>
                </c:pt>
                <c:pt idx="26">
                  <c:v>-11</c:v>
                </c:pt>
                <c:pt idx="27">
                  <c:v>1</c:v>
                </c:pt>
                <c:pt idx="28">
                  <c:v>-8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FC-40E6-BF2C-E8BA9C70DF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11</c:v>
                </c:pt>
                <c:pt idx="1">
                  <c:v>22</c:v>
                </c:pt>
                <c:pt idx="2">
                  <c:v>27</c:v>
                </c:pt>
                <c:pt idx="3">
                  <c:v>15</c:v>
                </c:pt>
                <c:pt idx="4">
                  <c:v>-3</c:v>
                </c:pt>
                <c:pt idx="5">
                  <c:v>-4</c:v>
                </c:pt>
                <c:pt idx="6">
                  <c:v>17</c:v>
                </c:pt>
                <c:pt idx="7">
                  <c:v>7</c:v>
                </c:pt>
                <c:pt idx="8">
                  <c:v>72</c:v>
                </c:pt>
                <c:pt idx="9">
                  <c:v>50</c:v>
                </c:pt>
                <c:pt idx="10">
                  <c:v>43</c:v>
                </c:pt>
                <c:pt idx="11">
                  <c:v>15</c:v>
                </c:pt>
                <c:pt idx="12">
                  <c:v>55</c:v>
                </c:pt>
                <c:pt idx="13">
                  <c:v>3</c:v>
                </c:pt>
                <c:pt idx="14">
                  <c:v>12</c:v>
                </c:pt>
                <c:pt idx="15">
                  <c:v>11</c:v>
                </c:pt>
                <c:pt idx="16">
                  <c:v>32</c:v>
                </c:pt>
                <c:pt idx="17">
                  <c:v>71</c:v>
                </c:pt>
                <c:pt idx="18">
                  <c:v>27</c:v>
                </c:pt>
                <c:pt idx="19">
                  <c:v>35</c:v>
                </c:pt>
                <c:pt idx="20">
                  <c:v>27</c:v>
                </c:pt>
                <c:pt idx="21">
                  <c:v>30</c:v>
                </c:pt>
                <c:pt idx="22">
                  <c:v>20</c:v>
                </c:pt>
                <c:pt idx="23">
                  <c:v>23</c:v>
                </c:pt>
                <c:pt idx="24">
                  <c:v>49</c:v>
                </c:pt>
                <c:pt idx="25">
                  <c:v>13</c:v>
                </c:pt>
                <c:pt idx="26">
                  <c:v>-2</c:v>
                </c:pt>
                <c:pt idx="27">
                  <c:v>6</c:v>
                </c:pt>
                <c:pt idx="28">
                  <c:v>16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FC-40E6-BF2C-E8BA9C70DF1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59</c:v>
                </c:pt>
                <c:pt idx="1">
                  <c:v>44</c:v>
                </c:pt>
                <c:pt idx="2">
                  <c:v>48</c:v>
                </c:pt>
                <c:pt idx="3">
                  <c:v>41</c:v>
                </c:pt>
                <c:pt idx="4">
                  <c:v>43</c:v>
                </c:pt>
                <c:pt idx="5">
                  <c:v>42</c:v>
                </c:pt>
                <c:pt idx="6">
                  <c:v>45</c:v>
                </c:pt>
                <c:pt idx="7">
                  <c:v>60</c:v>
                </c:pt>
                <c:pt idx="8">
                  <c:v>67</c:v>
                </c:pt>
                <c:pt idx="9">
                  <c:v>67</c:v>
                </c:pt>
                <c:pt idx="10">
                  <c:v>92</c:v>
                </c:pt>
                <c:pt idx="11">
                  <c:v>44</c:v>
                </c:pt>
                <c:pt idx="12">
                  <c:v>8</c:v>
                </c:pt>
                <c:pt idx="13">
                  <c:v>12</c:v>
                </c:pt>
                <c:pt idx="14">
                  <c:v>-15</c:v>
                </c:pt>
                <c:pt idx="15">
                  <c:v>8</c:v>
                </c:pt>
                <c:pt idx="16">
                  <c:v>48</c:v>
                </c:pt>
                <c:pt idx="17">
                  <c:v>34</c:v>
                </c:pt>
                <c:pt idx="18">
                  <c:v>97</c:v>
                </c:pt>
                <c:pt idx="19">
                  <c:v>112</c:v>
                </c:pt>
                <c:pt idx="20">
                  <c:v>48</c:v>
                </c:pt>
                <c:pt idx="21">
                  <c:v>75</c:v>
                </c:pt>
                <c:pt idx="22">
                  <c:v>39</c:v>
                </c:pt>
                <c:pt idx="23">
                  <c:v>16</c:v>
                </c:pt>
                <c:pt idx="24">
                  <c:v>26</c:v>
                </c:pt>
                <c:pt idx="25">
                  <c:v>31</c:v>
                </c:pt>
                <c:pt idx="26">
                  <c:v>4</c:v>
                </c:pt>
                <c:pt idx="27">
                  <c:v>32</c:v>
                </c:pt>
                <c:pt idx="28">
                  <c:v>3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FC-40E6-BF2C-E8BA9C70DF1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3</c:v>
                </c:pt>
                <c:pt idx="1">
                  <c:v>23</c:v>
                </c:pt>
                <c:pt idx="2">
                  <c:v>8</c:v>
                </c:pt>
                <c:pt idx="3">
                  <c:v>-26</c:v>
                </c:pt>
                <c:pt idx="4">
                  <c:v>34</c:v>
                </c:pt>
                <c:pt idx="5">
                  <c:v>-30</c:v>
                </c:pt>
                <c:pt idx="6">
                  <c:v>2</c:v>
                </c:pt>
                <c:pt idx="7">
                  <c:v>12</c:v>
                </c:pt>
                <c:pt idx="8">
                  <c:v>-6</c:v>
                </c:pt>
                <c:pt idx="9">
                  <c:v>-11</c:v>
                </c:pt>
                <c:pt idx="10">
                  <c:v>27</c:v>
                </c:pt>
                <c:pt idx="11">
                  <c:v>-33</c:v>
                </c:pt>
                <c:pt idx="12">
                  <c:v>14</c:v>
                </c:pt>
                <c:pt idx="13">
                  <c:v>-183</c:v>
                </c:pt>
                <c:pt idx="14">
                  <c:v>61</c:v>
                </c:pt>
                <c:pt idx="15">
                  <c:v>-40</c:v>
                </c:pt>
                <c:pt idx="16">
                  <c:v>133</c:v>
                </c:pt>
                <c:pt idx="17">
                  <c:v>47</c:v>
                </c:pt>
                <c:pt idx="18">
                  <c:v>8</c:v>
                </c:pt>
                <c:pt idx="19">
                  <c:v>-45</c:v>
                </c:pt>
                <c:pt idx="20">
                  <c:v>51</c:v>
                </c:pt>
                <c:pt idx="21">
                  <c:v>-3</c:v>
                </c:pt>
                <c:pt idx="22">
                  <c:v>-7</c:v>
                </c:pt>
                <c:pt idx="23">
                  <c:v>-18</c:v>
                </c:pt>
                <c:pt idx="24">
                  <c:v>-2</c:v>
                </c:pt>
                <c:pt idx="25">
                  <c:v>19</c:v>
                </c:pt>
                <c:pt idx="26">
                  <c:v>-27</c:v>
                </c:pt>
                <c:pt idx="27">
                  <c:v>36</c:v>
                </c:pt>
                <c:pt idx="28">
                  <c:v>-20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FC-40E6-BF2C-E8BA9C70D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42304"/>
        <c:axId val="311842960"/>
      </c:lineChart>
      <c:dateAx>
        <c:axId val="31184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42960"/>
        <c:crosses val="autoZero"/>
        <c:auto val="1"/>
        <c:lblOffset val="100"/>
        <c:baseTimeUnit val="days"/>
      </c:dateAx>
      <c:valAx>
        <c:axId val="31184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4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horschdobrasil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38576</c:v>
                </c:pt>
                <c:pt idx="1">
                  <c:v>38588</c:v>
                </c:pt>
                <c:pt idx="2">
                  <c:v>38618</c:v>
                </c:pt>
                <c:pt idx="3">
                  <c:v>38645</c:v>
                </c:pt>
                <c:pt idx="4">
                  <c:v>38654</c:v>
                </c:pt>
                <c:pt idx="5">
                  <c:v>38654</c:v>
                </c:pt>
                <c:pt idx="6">
                  <c:v>38665</c:v>
                </c:pt>
                <c:pt idx="7">
                  <c:v>38659</c:v>
                </c:pt>
                <c:pt idx="8">
                  <c:v>38667</c:v>
                </c:pt>
                <c:pt idx="9">
                  <c:v>38674</c:v>
                </c:pt>
                <c:pt idx="10">
                  <c:v>38678</c:v>
                </c:pt>
                <c:pt idx="11">
                  <c:v>38680</c:v>
                </c:pt>
                <c:pt idx="12">
                  <c:v>38689</c:v>
                </c:pt>
                <c:pt idx="13">
                  <c:v>38688</c:v>
                </c:pt>
                <c:pt idx="14">
                  <c:v>38690</c:v>
                </c:pt>
                <c:pt idx="15">
                  <c:v>38690</c:v>
                </c:pt>
                <c:pt idx="16">
                  <c:v>38685</c:v>
                </c:pt>
                <c:pt idx="17">
                  <c:v>38699</c:v>
                </c:pt>
                <c:pt idx="18">
                  <c:v>38746</c:v>
                </c:pt>
                <c:pt idx="19">
                  <c:v>38763</c:v>
                </c:pt>
                <c:pt idx="20">
                  <c:v>38768</c:v>
                </c:pt>
                <c:pt idx="21">
                  <c:v>38767</c:v>
                </c:pt>
                <c:pt idx="22">
                  <c:v>38774</c:v>
                </c:pt>
                <c:pt idx="23">
                  <c:v>38780</c:v>
                </c:pt>
                <c:pt idx="24">
                  <c:v>38796</c:v>
                </c:pt>
                <c:pt idx="25">
                  <c:v>38808</c:v>
                </c:pt>
                <c:pt idx="26">
                  <c:v>38810</c:v>
                </c:pt>
                <c:pt idx="27">
                  <c:v>38812</c:v>
                </c:pt>
                <c:pt idx="28">
                  <c:v>38809</c:v>
                </c:pt>
                <c:pt idx="29">
                  <c:v>38818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71-45BC-A0CF-3FD54779AF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newhollandbrasil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255551</c:v>
                </c:pt>
                <c:pt idx="1">
                  <c:v>255585</c:v>
                </c:pt>
                <c:pt idx="2">
                  <c:v>255578</c:v>
                </c:pt>
                <c:pt idx="3">
                  <c:v>255593</c:v>
                </c:pt>
                <c:pt idx="4">
                  <c:v>255596</c:v>
                </c:pt>
                <c:pt idx="5">
                  <c:v>255594</c:v>
                </c:pt>
                <c:pt idx="6">
                  <c:v>255620</c:v>
                </c:pt>
                <c:pt idx="7">
                  <c:v>255616</c:v>
                </c:pt>
                <c:pt idx="8">
                  <c:v>255633</c:v>
                </c:pt>
                <c:pt idx="9">
                  <c:v>255617</c:v>
                </c:pt>
                <c:pt idx="10">
                  <c:v>255619</c:v>
                </c:pt>
                <c:pt idx="11">
                  <c:v>255590</c:v>
                </c:pt>
                <c:pt idx="12">
                  <c:v>255579</c:v>
                </c:pt>
                <c:pt idx="13">
                  <c:v>255572</c:v>
                </c:pt>
                <c:pt idx="14">
                  <c:v>255540</c:v>
                </c:pt>
                <c:pt idx="15">
                  <c:v>255509</c:v>
                </c:pt>
                <c:pt idx="16">
                  <c:v>255477</c:v>
                </c:pt>
                <c:pt idx="17">
                  <c:v>255462</c:v>
                </c:pt>
                <c:pt idx="18">
                  <c:v>255457</c:v>
                </c:pt>
                <c:pt idx="19">
                  <c:v>255432</c:v>
                </c:pt>
                <c:pt idx="20">
                  <c:v>255397</c:v>
                </c:pt>
                <c:pt idx="21">
                  <c:v>255367</c:v>
                </c:pt>
                <c:pt idx="22">
                  <c:v>255362</c:v>
                </c:pt>
                <c:pt idx="23">
                  <c:v>255340</c:v>
                </c:pt>
                <c:pt idx="24">
                  <c:v>255304</c:v>
                </c:pt>
                <c:pt idx="25">
                  <c:v>255310</c:v>
                </c:pt>
                <c:pt idx="26">
                  <c:v>255270</c:v>
                </c:pt>
                <c:pt idx="27">
                  <c:v>255248</c:v>
                </c:pt>
                <c:pt idx="28">
                  <c:v>255193</c:v>
                </c:pt>
                <c:pt idx="29">
                  <c:v>255136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71-45BC-A0CF-3FD54779AF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johndeerebrasil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398106</c:v>
                </c:pt>
                <c:pt idx="1">
                  <c:v>398110</c:v>
                </c:pt>
                <c:pt idx="2">
                  <c:v>398159</c:v>
                </c:pt>
                <c:pt idx="3">
                  <c:v>398220</c:v>
                </c:pt>
                <c:pt idx="4">
                  <c:v>398238</c:v>
                </c:pt>
                <c:pt idx="5">
                  <c:v>398212</c:v>
                </c:pt>
                <c:pt idx="6">
                  <c:v>398235</c:v>
                </c:pt>
                <c:pt idx="7">
                  <c:v>398224</c:v>
                </c:pt>
                <c:pt idx="8">
                  <c:v>398287</c:v>
                </c:pt>
                <c:pt idx="9">
                  <c:v>398270</c:v>
                </c:pt>
                <c:pt idx="10">
                  <c:v>398276</c:v>
                </c:pt>
                <c:pt idx="11">
                  <c:v>398251</c:v>
                </c:pt>
                <c:pt idx="12">
                  <c:v>398250</c:v>
                </c:pt>
                <c:pt idx="13">
                  <c:v>398270</c:v>
                </c:pt>
                <c:pt idx="14">
                  <c:v>398257</c:v>
                </c:pt>
                <c:pt idx="15">
                  <c:v>398264</c:v>
                </c:pt>
                <c:pt idx="16">
                  <c:v>398226</c:v>
                </c:pt>
                <c:pt idx="17">
                  <c:v>398276</c:v>
                </c:pt>
                <c:pt idx="18">
                  <c:v>398307</c:v>
                </c:pt>
                <c:pt idx="19">
                  <c:v>398378</c:v>
                </c:pt>
                <c:pt idx="20">
                  <c:v>398431</c:v>
                </c:pt>
                <c:pt idx="21">
                  <c:v>398476</c:v>
                </c:pt>
                <c:pt idx="22">
                  <c:v>398521</c:v>
                </c:pt>
                <c:pt idx="23">
                  <c:v>398590</c:v>
                </c:pt>
                <c:pt idx="24">
                  <c:v>398702</c:v>
                </c:pt>
                <c:pt idx="25">
                  <c:v>398799</c:v>
                </c:pt>
                <c:pt idx="26">
                  <c:v>398887</c:v>
                </c:pt>
                <c:pt idx="27">
                  <c:v>398952</c:v>
                </c:pt>
                <c:pt idx="28">
                  <c:v>399028</c:v>
                </c:pt>
                <c:pt idx="29">
                  <c:v>399129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71-45BC-A0CF-3FD54779AF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73222</c:v>
                </c:pt>
                <c:pt idx="1">
                  <c:v>73232</c:v>
                </c:pt>
                <c:pt idx="2">
                  <c:v>73233</c:v>
                </c:pt>
                <c:pt idx="3">
                  <c:v>73238</c:v>
                </c:pt>
                <c:pt idx="4">
                  <c:v>73228</c:v>
                </c:pt>
                <c:pt idx="5">
                  <c:v>73221</c:v>
                </c:pt>
                <c:pt idx="6">
                  <c:v>73221</c:v>
                </c:pt>
                <c:pt idx="7">
                  <c:v>73219</c:v>
                </c:pt>
                <c:pt idx="8">
                  <c:v>73237</c:v>
                </c:pt>
                <c:pt idx="9">
                  <c:v>73241</c:v>
                </c:pt>
                <c:pt idx="10">
                  <c:v>73258</c:v>
                </c:pt>
                <c:pt idx="11">
                  <c:v>73243</c:v>
                </c:pt>
                <c:pt idx="12">
                  <c:v>73236</c:v>
                </c:pt>
                <c:pt idx="13">
                  <c:v>73234</c:v>
                </c:pt>
                <c:pt idx="14">
                  <c:v>73225</c:v>
                </c:pt>
                <c:pt idx="15">
                  <c:v>73222</c:v>
                </c:pt>
                <c:pt idx="16">
                  <c:v>73218</c:v>
                </c:pt>
                <c:pt idx="17">
                  <c:v>73222</c:v>
                </c:pt>
                <c:pt idx="18">
                  <c:v>73244</c:v>
                </c:pt>
                <c:pt idx="19">
                  <c:v>73249</c:v>
                </c:pt>
                <c:pt idx="20">
                  <c:v>73249</c:v>
                </c:pt>
                <c:pt idx="21">
                  <c:v>73240</c:v>
                </c:pt>
                <c:pt idx="22">
                  <c:v>73236</c:v>
                </c:pt>
                <c:pt idx="23">
                  <c:v>73214</c:v>
                </c:pt>
                <c:pt idx="24">
                  <c:v>73228</c:v>
                </c:pt>
                <c:pt idx="25">
                  <c:v>73239</c:v>
                </c:pt>
                <c:pt idx="26">
                  <c:v>73228</c:v>
                </c:pt>
                <c:pt idx="27">
                  <c:v>73229</c:v>
                </c:pt>
                <c:pt idx="28">
                  <c:v>73221</c:v>
                </c:pt>
                <c:pt idx="29">
                  <c:v>73215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871-45BC-A0CF-3FD54779AF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jactobrasil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166947</c:v>
                </c:pt>
                <c:pt idx="1">
                  <c:v>166969</c:v>
                </c:pt>
                <c:pt idx="2">
                  <c:v>166996</c:v>
                </c:pt>
                <c:pt idx="3">
                  <c:v>167011</c:v>
                </c:pt>
                <c:pt idx="4">
                  <c:v>167008</c:v>
                </c:pt>
                <c:pt idx="5">
                  <c:v>167004</c:v>
                </c:pt>
                <c:pt idx="6">
                  <c:v>167021</c:v>
                </c:pt>
                <c:pt idx="7">
                  <c:v>167028</c:v>
                </c:pt>
                <c:pt idx="8">
                  <c:v>167100</c:v>
                </c:pt>
                <c:pt idx="9">
                  <c:v>167150</c:v>
                </c:pt>
                <c:pt idx="10">
                  <c:v>167193</c:v>
                </c:pt>
                <c:pt idx="11">
                  <c:v>167208</c:v>
                </c:pt>
                <c:pt idx="12">
                  <c:v>167263</c:v>
                </c:pt>
                <c:pt idx="13">
                  <c:v>167266</c:v>
                </c:pt>
                <c:pt idx="14">
                  <c:v>167278</c:v>
                </c:pt>
                <c:pt idx="15">
                  <c:v>167289</c:v>
                </c:pt>
                <c:pt idx="16">
                  <c:v>167321</c:v>
                </c:pt>
                <c:pt idx="17">
                  <c:v>167392</c:v>
                </c:pt>
                <c:pt idx="18">
                  <c:v>167419</c:v>
                </c:pt>
                <c:pt idx="19">
                  <c:v>167454</c:v>
                </c:pt>
                <c:pt idx="20">
                  <c:v>167481</c:v>
                </c:pt>
                <c:pt idx="21">
                  <c:v>167511</c:v>
                </c:pt>
                <c:pt idx="22">
                  <c:v>167531</c:v>
                </c:pt>
                <c:pt idx="23">
                  <c:v>167554</c:v>
                </c:pt>
                <c:pt idx="24">
                  <c:v>167603</c:v>
                </c:pt>
                <c:pt idx="25">
                  <c:v>167616</c:v>
                </c:pt>
                <c:pt idx="26">
                  <c:v>167614</c:v>
                </c:pt>
                <c:pt idx="27">
                  <c:v>167620</c:v>
                </c:pt>
                <c:pt idx="28">
                  <c:v>167636</c:v>
                </c:pt>
                <c:pt idx="29">
                  <c:v>167648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871-45BC-A0CF-3FD54779AF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starabrasil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154026</c:v>
                </c:pt>
                <c:pt idx="1">
                  <c:v>154070</c:v>
                </c:pt>
                <c:pt idx="2">
                  <c:v>154118</c:v>
                </c:pt>
                <c:pt idx="3">
                  <c:v>154159</c:v>
                </c:pt>
                <c:pt idx="4">
                  <c:v>154202</c:v>
                </c:pt>
                <c:pt idx="5">
                  <c:v>154244</c:v>
                </c:pt>
                <c:pt idx="6">
                  <c:v>154289</c:v>
                </c:pt>
                <c:pt idx="7">
                  <c:v>154349</c:v>
                </c:pt>
                <c:pt idx="8">
                  <c:v>154416</c:v>
                </c:pt>
                <c:pt idx="9">
                  <c:v>154483</c:v>
                </c:pt>
                <c:pt idx="10">
                  <c:v>154575</c:v>
                </c:pt>
                <c:pt idx="11">
                  <c:v>154619</c:v>
                </c:pt>
                <c:pt idx="12">
                  <c:v>154627</c:v>
                </c:pt>
                <c:pt idx="13">
                  <c:v>154639</c:v>
                </c:pt>
                <c:pt idx="14">
                  <c:v>154624</c:v>
                </c:pt>
                <c:pt idx="15">
                  <c:v>154632</c:v>
                </c:pt>
                <c:pt idx="16">
                  <c:v>154680</c:v>
                </c:pt>
                <c:pt idx="17">
                  <c:v>154714</c:v>
                </c:pt>
                <c:pt idx="18">
                  <c:v>154811</c:v>
                </c:pt>
                <c:pt idx="19">
                  <c:v>154923</c:v>
                </c:pt>
                <c:pt idx="20">
                  <c:v>154971</c:v>
                </c:pt>
                <c:pt idx="21">
                  <c:v>155046</c:v>
                </c:pt>
                <c:pt idx="22">
                  <c:v>155085</c:v>
                </c:pt>
                <c:pt idx="23">
                  <c:v>155101</c:v>
                </c:pt>
                <c:pt idx="24">
                  <c:v>155127</c:v>
                </c:pt>
                <c:pt idx="25">
                  <c:v>155158</c:v>
                </c:pt>
                <c:pt idx="26">
                  <c:v>155162</c:v>
                </c:pt>
                <c:pt idx="27">
                  <c:v>155194</c:v>
                </c:pt>
                <c:pt idx="28">
                  <c:v>155197</c:v>
                </c:pt>
                <c:pt idx="29">
                  <c:v>155236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871-45BC-A0CF-3FD54779AF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baldanagricola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66785</c:v>
                </c:pt>
                <c:pt idx="1">
                  <c:v>66808</c:v>
                </c:pt>
                <c:pt idx="2">
                  <c:v>66816</c:v>
                </c:pt>
                <c:pt idx="3">
                  <c:v>66790</c:v>
                </c:pt>
                <c:pt idx="4">
                  <c:v>66824</c:v>
                </c:pt>
                <c:pt idx="5">
                  <c:v>66794</c:v>
                </c:pt>
                <c:pt idx="6">
                  <c:v>66796</c:v>
                </c:pt>
                <c:pt idx="7">
                  <c:v>66808</c:v>
                </c:pt>
                <c:pt idx="8">
                  <c:v>66802</c:v>
                </c:pt>
                <c:pt idx="9">
                  <c:v>66791</c:v>
                </c:pt>
                <c:pt idx="10">
                  <c:v>66818</c:v>
                </c:pt>
                <c:pt idx="11">
                  <c:v>66785</c:v>
                </c:pt>
                <c:pt idx="12">
                  <c:v>66799</c:v>
                </c:pt>
                <c:pt idx="13">
                  <c:v>66616</c:v>
                </c:pt>
                <c:pt idx="14">
                  <c:v>66677</c:v>
                </c:pt>
                <c:pt idx="15">
                  <c:v>66637</c:v>
                </c:pt>
                <c:pt idx="16">
                  <c:v>66770</c:v>
                </c:pt>
                <c:pt idx="17">
                  <c:v>66817</c:v>
                </c:pt>
                <c:pt idx="18">
                  <c:v>66825</c:v>
                </c:pt>
                <c:pt idx="19">
                  <c:v>66780</c:v>
                </c:pt>
                <c:pt idx="20">
                  <c:v>66831</c:v>
                </c:pt>
                <c:pt idx="21">
                  <c:v>66828</c:v>
                </c:pt>
                <c:pt idx="22">
                  <c:v>66821</c:v>
                </c:pt>
                <c:pt idx="23">
                  <c:v>66803</c:v>
                </c:pt>
                <c:pt idx="24">
                  <c:v>66801</c:v>
                </c:pt>
                <c:pt idx="25">
                  <c:v>66820</c:v>
                </c:pt>
                <c:pt idx="26">
                  <c:v>66793</c:v>
                </c:pt>
                <c:pt idx="27">
                  <c:v>66829</c:v>
                </c:pt>
                <c:pt idx="28">
                  <c:v>66809</c:v>
                </c:pt>
                <c:pt idx="29">
                  <c:v>66832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871-45BC-A0CF-3FD54779A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173360"/>
        <c:axId val="400166472"/>
      </c:lineChart>
      <c:dateAx>
        <c:axId val="40017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66472"/>
        <c:crosses val="autoZero"/>
        <c:auto val="1"/>
        <c:lblOffset val="100"/>
        <c:baseTimeUnit val="days"/>
      </c:dateAx>
      <c:valAx>
        <c:axId val="40016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17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C-437C-B9B0-15E85F46B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C-437C-B9B0-15E85F46B1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C-437C-B9B0-15E85F46B1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AC-437C-B9B0-15E85F46B1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AC-437C-B9B0-15E85F46B1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AC-437C-B9B0-15E85F46B1A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AC-437C-B9B0-15E85F46B1A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FAC-437C-B9B0-15E85F46B1A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AC-437C-B9B0-15E85F46B1A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1944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AC-437C-B9B0-15E85F46B1A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1433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FAC-437C-B9B0-15E85F46B1A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FAC-437C-B9B0-15E85F46B1A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FAC-437C-B9B0-15E85F46B1A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7FAC-437C-B9B0-15E85F46B1A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FAC-437C-B9B0-15E85F46B1AB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FAC-437C-B9B0-15E85F46B1AB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FAC-437C-B9B0-15E85F46B1AB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7FAC-437C-B9B0-15E85F46B1AB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FAC-437C-B9B0-15E85F46B1AB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7FAC-437C-B9B0-15E85F46B1AB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FAC-437C-B9B0-15E85F46B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5976144"/>
        <c:axId val="485980080"/>
      </c:barChart>
      <c:catAx>
        <c:axId val="48597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80080"/>
        <c:crosses val="autoZero"/>
        <c:auto val="1"/>
        <c:lblAlgn val="ctr"/>
        <c:lblOffset val="100"/>
        <c:noMultiLvlLbl val="0"/>
      </c:catAx>
      <c:valAx>
        <c:axId val="48598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7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9283</c:v>
                </c:pt>
                <c:pt idx="1">
                  <c:v>4528</c:v>
                </c:pt>
                <c:pt idx="2">
                  <c:v>12024</c:v>
                </c:pt>
                <c:pt idx="3">
                  <c:v>9536</c:v>
                </c:pt>
                <c:pt idx="4">
                  <c:v>8180</c:v>
                </c:pt>
                <c:pt idx="5">
                  <c:v>5159</c:v>
                </c:pt>
                <c:pt idx="6">
                  <c:v>5937</c:v>
                </c:pt>
                <c:pt idx="7">
                  <c:v>9644</c:v>
                </c:pt>
                <c:pt idx="8">
                  <c:v>16291</c:v>
                </c:pt>
                <c:pt idx="9">
                  <c:v>12428</c:v>
                </c:pt>
                <c:pt idx="10">
                  <c:v>9992</c:v>
                </c:pt>
                <c:pt idx="11">
                  <c:v>9318</c:v>
                </c:pt>
                <c:pt idx="12">
                  <c:v>22351</c:v>
                </c:pt>
                <c:pt idx="13">
                  <c:v>10935</c:v>
                </c:pt>
                <c:pt idx="14">
                  <c:v>4737</c:v>
                </c:pt>
                <c:pt idx="15">
                  <c:v>11299</c:v>
                </c:pt>
                <c:pt idx="16">
                  <c:v>14206</c:v>
                </c:pt>
                <c:pt idx="17">
                  <c:v>15718</c:v>
                </c:pt>
                <c:pt idx="18">
                  <c:v>12496</c:v>
                </c:pt>
                <c:pt idx="19">
                  <c:v>10831</c:v>
                </c:pt>
                <c:pt idx="20">
                  <c:v>2023</c:v>
                </c:pt>
                <c:pt idx="21">
                  <c:v>1435</c:v>
                </c:pt>
                <c:pt idx="22">
                  <c:v>8714</c:v>
                </c:pt>
                <c:pt idx="23">
                  <c:v>4937</c:v>
                </c:pt>
                <c:pt idx="24">
                  <c:v>1438</c:v>
                </c:pt>
                <c:pt idx="25">
                  <c:v>5491</c:v>
                </c:pt>
                <c:pt idx="26">
                  <c:v>3220</c:v>
                </c:pt>
                <c:pt idx="27">
                  <c:v>1181</c:v>
                </c:pt>
                <c:pt idx="28">
                  <c:v>10206</c:v>
                </c:pt>
                <c:pt idx="29">
                  <c:v>3540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2-4311-B195-AE9B35334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979752"/>
        <c:axId val="485976800"/>
      </c:lineChart>
      <c:dateAx>
        <c:axId val="485979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76800"/>
        <c:crosses val="autoZero"/>
        <c:auto val="1"/>
        <c:lblOffset val="100"/>
        <c:baseTimeUnit val="days"/>
      </c:dateAx>
      <c:valAx>
        <c:axId val="48597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7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kuhnbrasil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2202</c:v>
                </c:pt>
                <c:pt idx="1">
                  <c:v>1961</c:v>
                </c:pt>
                <c:pt idx="2">
                  <c:v>4655</c:v>
                </c:pt>
                <c:pt idx="3">
                  <c:v>5223</c:v>
                </c:pt>
                <c:pt idx="4">
                  <c:v>4569</c:v>
                </c:pt>
                <c:pt idx="5">
                  <c:v>3360</c:v>
                </c:pt>
                <c:pt idx="6">
                  <c:v>3802</c:v>
                </c:pt>
                <c:pt idx="7">
                  <c:v>3642</c:v>
                </c:pt>
                <c:pt idx="8">
                  <c:v>4869</c:v>
                </c:pt>
                <c:pt idx="9">
                  <c:v>6966</c:v>
                </c:pt>
                <c:pt idx="10">
                  <c:v>4275</c:v>
                </c:pt>
                <c:pt idx="11">
                  <c:v>3867</c:v>
                </c:pt>
                <c:pt idx="12">
                  <c:v>10610</c:v>
                </c:pt>
                <c:pt idx="13">
                  <c:v>5884</c:v>
                </c:pt>
                <c:pt idx="14">
                  <c:v>2395</c:v>
                </c:pt>
                <c:pt idx="15">
                  <c:v>4173</c:v>
                </c:pt>
                <c:pt idx="16">
                  <c:v>4514</c:v>
                </c:pt>
                <c:pt idx="17">
                  <c:v>5227</c:v>
                </c:pt>
                <c:pt idx="18">
                  <c:v>5097</c:v>
                </c:pt>
                <c:pt idx="19">
                  <c:v>4754</c:v>
                </c:pt>
                <c:pt idx="20">
                  <c:v>974</c:v>
                </c:pt>
                <c:pt idx="21">
                  <c:v>475</c:v>
                </c:pt>
                <c:pt idx="22">
                  <c:v>2450</c:v>
                </c:pt>
                <c:pt idx="23">
                  <c:v>1825</c:v>
                </c:pt>
                <c:pt idx="24">
                  <c:v>627</c:v>
                </c:pt>
                <c:pt idx="25">
                  <c:v>1943</c:v>
                </c:pt>
                <c:pt idx="26">
                  <c:v>1083</c:v>
                </c:pt>
                <c:pt idx="27">
                  <c:v>434</c:v>
                </c:pt>
                <c:pt idx="28">
                  <c:v>1980</c:v>
                </c:pt>
                <c:pt idx="29">
                  <c:v>1175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72-41D0-A97A-5D9E472CE6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973520"/>
        <c:axId val="485975160"/>
      </c:lineChart>
      <c:dateAx>
        <c:axId val="48597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75160"/>
        <c:crosses val="autoZero"/>
        <c:auto val="1"/>
        <c:lblOffset val="100"/>
        <c:baseTimeUnit val="days"/>
      </c:dateAx>
      <c:valAx>
        <c:axId val="485975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97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513</c:v>
                </c:pt>
                <c:pt idx="2">
                  <c:v>624</c:v>
                </c:pt>
                <c:pt idx="3">
                  <c:v>198</c:v>
                </c:pt>
                <c:pt idx="4">
                  <c:v>356</c:v>
                </c:pt>
                <c:pt idx="5">
                  <c:v>739</c:v>
                </c:pt>
                <c:pt idx="6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F-401B-B72D-EE3BD4CB4A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1230</c:v>
                </c:pt>
                <c:pt idx="1">
                  <c:v>0</c:v>
                </c:pt>
                <c:pt idx="2">
                  <c:v>3395</c:v>
                </c:pt>
                <c:pt idx="3">
                  <c:v>837</c:v>
                </c:pt>
                <c:pt idx="4">
                  <c:v>610</c:v>
                </c:pt>
                <c:pt idx="5">
                  <c:v>1299</c:v>
                </c:pt>
                <c:pt idx="6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F-401B-B72D-EE3BD4CB4A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F-401B-B72D-EE3BD4CB4A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horschdobrasil</c:v>
                </c:pt>
                <c:pt idx="1">
                  <c:v>newhollandbrasil</c:v>
                </c:pt>
                <c:pt idx="2">
                  <c:v>johndeerebrasil</c:v>
                </c:pt>
                <c:pt idx="3">
                  <c:v>kuhnbrasil</c:v>
                </c:pt>
                <c:pt idx="4">
                  <c:v>jactobrasil</c:v>
                </c:pt>
                <c:pt idx="5">
                  <c:v>starabrasil</c:v>
                </c:pt>
                <c:pt idx="6">
                  <c:v>baldanagricola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1910</c:v>
                </c:pt>
                <c:pt idx="1">
                  <c:v>2288</c:v>
                </c:pt>
                <c:pt idx="2">
                  <c:v>8206</c:v>
                </c:pt>
                <c:pt idx="3">
                  <c:v>210</c:v>
                </c:pt>
                <c:pt idx="4">
                  <c:v>2996</c:v>
                </c:pt>
                <c:pt idx="5">
                  <c:v>5603</c:v>
                </c:pt>
                <c:pt idx="6">
                  <c:v>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CF-401B-B72D-EE3BD4CB4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2509552"/>
        <c:axId val="472514144"/>
      </c:barChart>
      <c:catAx>
        <c:axId val="47250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514144"/>
        <c:crosses val="autoZero"/>
        <c:auto val="1"/>
        <c:lblAlgn val="ctr"/>
        <c:lblOffset val="100"/>
        <c:noMultiLvlLbl val="0"/>
      </c:catAx>
      <c:valAx>
        <c:axId val="47251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50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1451.2857142857099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E-4808-A9F5-397D0D37A2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2616.0769230769201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E-4808-A9F5-397D0D37A2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AE-4808-A9F5-397D0D37A2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kuhnbrasil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2931.5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AE-4808-A9F5-397D0D37A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2506600"/>
        <c:axId val="472510208"/>
      </c:barChart>
      <c:catAx>
        <c:axId val="47250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510208"/>
        <c:crosses val="autoZero"/>
        <c:auto val="1"/>
        <c:lblAlgn val="ctr"/>
        <c:lblOffset val="100"/>
        <c:noMultiLvlLbl val="0"/>
      </c:catAx>
      <c:valAx>
        <c:axId val="47251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50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DEB02-182A-4E82-BB30-3E4CA04A13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Kuhn Brasil -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D0729-CDE6-4F48-8A35-614471A00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KUHN</a:t>
            </a:r>
          </a:p>
        </p:txBody>
      </p:sp>
    </p:spTree>
    <p:extLst>
      <p:ext uri="{BB962C8B-B14F-4D97-AF65-F5344CB8AC3E}">
        <p14:creationId xmlns:p14="http://schemas.microsoft.com/office/powerpoint/2010/main" val="2339577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43BCF-017A-4629-B037-60528352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Seguidores | KBR - BRASIL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C6AF9-CC87-47D3-A693-FC79F537CC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9157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36B14-33AA-42CF-A66E-6F696F27C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10A41-D5B9-4548-8E76-B104EBBE7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95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4D4B3-707D-421E-93CD-82C16AEA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2B1417-5FC4-4C27-B804-8CFDD64EF8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308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2099B-F653-4B86-8E4F-3EE7BEBD9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1E8D3-8518-4A35-B0EC-015D3BFA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9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16D16-7618-4D13-B27C-934D0057A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Seguidores/mês - Kuhn x Concorrência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C1E3C-B0F4-4588-A65A-5A23423ABA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0473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98A9E-A87D-4C96-9343-137018797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53D2B-E445-4790-B01A-B94D4DDDC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45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E2104-B750-4BEB-A689-7B0E16CB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67E82-64CF-43D5-AE9F-23269D10F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090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2646395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6730896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48630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79036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428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2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Luís Eduardo Magalhães,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9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Passo Fundo,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Goiânia,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0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São José dos Pinhais, Paraná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0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Rosa,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39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Lucas do Rio Verde,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0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Santa Maria,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82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Ponta Grossa,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79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Novo do Parecis,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48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Sinop,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60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D1E51-2BCB-4BA3-A1E0-2E60867A5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46038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E2B0-6B92-47B5-9583-51011DA54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C0B797-7A4E-4248-A57F-20D6DAEDA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808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60164282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4572992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11666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27822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8615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7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Toledo,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5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Cachoeira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23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Campo Grande, Mato Grosso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138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Cuiabá,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68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Guarapuava,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31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Caxias do Sul,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97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Nova Mutum,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784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Rio Verde,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4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Rondonópolis, Mato Grosso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40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Panambi,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4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208C3-6579-4188-AC94-982A458F9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67208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C493-153C-4539-B3D0-CE6AB8FA1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2 groups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BA0D5-4B39-4F1F-B329-CA0F9B98C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135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8856182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4389445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91717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65087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86175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15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Porto Alegre,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3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Primavera do Leste, Mato Grosso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11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Uberlândia,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6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Caràzinho, Rio Grande do Sul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55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Londrina, Paraná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381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7D8F8-D8CC-44AB-BCDE-6DF1832EC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2374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A5AD1-BDDA-4CE6-96F0-981F081D7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D6634A-7884-4EA8-89F7-0D09171FA7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2821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8EDB0-B804-46BE-969C-B99B9B61A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5DEA5-ED9F-4001-907C-25900F10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6FEB7-2850-4067-AE31-B304BEE1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Visualizações do Perfil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DB908B-41DD-4293-A3D0-17459207E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2850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E0270-A4BB-4310-8F3C-D62D6E471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0C9C3-0206-4881-B2B6-A362CCCDA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8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1AD4-33C8-49DA-8C72-7F79A2B53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195D21-8E80-4D36-97CF-74A5FE39B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845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13B72-6A9C-488E-BD26-26A4FB16C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6D425-67EC-4688-BCBE-2D40132E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32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C7A1-C255-4B7A-AF75-FAC609F8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Likes and Comments | 2 groups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BA803-B41A-4B48-87EE-E8064B9FBA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513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265520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765514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681755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8844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7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johndeerebrasil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100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starabrasil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33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jactobrasil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2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horschdobrasil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50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newhollandbrasil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3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baldanagricola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11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kuhnbrasil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14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2AD05-4F53-47B9-B3CA-4EFDBF625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869293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D177-5217-4E2A-AED6-221BFF1E4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% interação/ formato de post | 2 groups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17FDA0-2809-442A-B363-85E254F33B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107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6CFAA-9A0A-4DAB-8D7A-B4F79717F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14413-0780-4882-98D2-8EEE320E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56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F84EC-2CA6-4EDB-B18C-BF4358E7B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Alcance/Tipo de Post Feed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54CD9-01E2-4F6D-85DA-74FC75871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257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F7A0E-D7DF-416D-8A2A-31DC432BE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72DF3-784D-4854-BEA6-69039307B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91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206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Instagram Kuhn Brasil - Overview</vt:lpstr>
      <vt:lpstr>Instagram Seguidores | KBR - BRASIL</vt:lpstr>
      <vt:lpstr>Instagram Followers Change | 2 groups</vt:lpstr>
      <vt:lpstr>Instagram Seguidores/mês - Kuhn x Concorrência | 2 groups</vt:lpstr>
      <vt:lpstr>Instagram Followers by City Table | 2 groups - 1 of 3</vt:lpstr>
      <vt:lpstr>Instagram Followers by City Table | 2 groups - 2 of 3</vt:lpstr>
      <vt:lpstr>Instagram Followers by City Table | 2 groups - 3 of 3</vt:lpstr>
      <vt:lpstr>Instagram Followers Demographics | 2 groups</vt:lpstr>
      <vt:lpstr>Instagram Visualizações do Perfil | 2 groups</vt:lpstr>
      <vt:lpstr>Instagram Alcance | 2 groups</vt:lpstr>
      <vt:lpstr>Instagram Key Metrics: Likes and Comments | 2 groups</vt:lpstr>
      <vt:lpstr>Instagram % interação/ formato de post | 2 groups</vt:lpstr>
      <vt:lpstr>Instagram Alcance/Tipo de Post Feed | 2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Kuhn Brasil - Overview</dc:title>
  <dc:creator>Frederik Born</dc:creator>
  <cp:lastModifiedBy>Frederik Born</cp:lastModifiedBy>
  <cp:revision>1</cp:revision>
  <dcterms:created xsi:type="dcterms:W3CDTF">2026-07-22T14:10:07Z</dcterms:created>
  <dcterms:modified xsi:type="dcterms:W3CDTF">2026-07-22T14:10:26Z</dcterms:modified>
</cp:coreProperties>
</file>