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horschdobrasil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</c:v>
                </c:pt>
                <c:pt idx="1">
                  <c:v>12</c:v>
                </c:pt>
                <c:pt idx="2">
                  <c:v>30</c:v>
                </c:pt>
                <c:pt idx="3">
                  <c:v>27</c:v>
                </c:pt>
                <c:pt idx="4">
                  <c:v>9</c:v>
                </c:pt>
                <c:pt idx="5">
                  <c:v>0</c:v>
                </c:pt>
                <c:pt idx="6">
                  <c:v>11</c:v>
                </c:pt>
                <c:pt idx="7">
                  <c:v>-6</c:v>
                </c:pt>
                <c:pt idx="8">
                  <c:v>8</c:v>
                </c:pt>
                <c:pt idx="9">
                  <c:v>7</c:v>
                </c:pt>
                <c:pt idx="10">
                  <c:v>4</c:v>
                </c:pt>
                <c:pt idx="11">
                  <c:v>2</c:v>
                </c:pt>
                <c:pt idx="12">
                  <c:v>9</c:v>
                </c:pt>
                <c:pt idx="13">
                  <c:v>-1</c:v>
                </c:pt>
                <c:pt idx="14">
                  <c:v>2</c:v>
                </c:pt>
                <c:pt idx="15">
                  <c:v>0</c:v>
                </c:pt>
                <c:pt idx="16">
                  <c:v>-5</c:v>
                </c:pt>
                <c:pt idx="17">
                  <c:v>14</c:v>
                </c:pt>
                <c:pt idx="18">
                  <c:v>47</c:v>
                </c:pt>
                <c:pt idx="19">
                  <c:v>17</c:v>
                </c:pt>
                <c:pt idx="20">
                  <c:v>5</c:v>
                </c:pt>
                <c:pt idx="21">
                  <c:v>-1</c:v>
                </c:pt>
                <c:pt idx="22">
                  <c:v>7</c:v>
                </c:pt>
                <c:pt idx="23">
                  <c:v>6</c:v>
                </c:pt>
                <c:pt idx="24">
                  <c:v>16</c:v>
                </c:pt>
                <c:pt idx="25">
                  <c:v>12</c:v>
                </c:pt>
                <c:pt idx="26">
                  <c:v>2</c:v>
                </c:pt>
                <c:pt idx="27">
                  <c:v>2</c:v>
                </c:pt>
                <c:pt idx="28">
                  <c:v>-3</c:v>
                </c:pt>
                <c:pt idx="29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9B-475C-93F3-C8DDFF85CE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newhollandbrasil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-31</c:v>
                </c:pt>
                <c:pt idx="1">
                  <c:v>34</c:v>
                </c:pt>
                <c:pt idx="2">
                  <c:v>-7</c:v>
                </c:pt>
                <c:pt idx="3">
                  <c:v>15</c:v>
                </c:pt>
                <c:pt idx="4">
                  <c:v>3</c:v>
                </c:pt>
                <c:pt idx="5">
                  <c:v>-2</c:v>
                </c:pt>
                <c:pt idx="6">
                  <c:v>26</c:v>
                </c:pt>
                <c:pt idx="7">
                  <c:v>-4</c:v>
                </c:pt>
                <c:pt idx="8">
                  <c:v>17</c:v>
                </c:pt>
                <c:pt idx="9">
                  <c:v>-16</c:v>
                </c:pt>
                <c:pt idx="10">
                  <c:v>2</c:v>
                </c:pt>
                <c:pt idx="11">
                  <c:v>-29</c:v>
                </c:pt>
                <c:pt idx="12">
                  <c:v>-11</c:v>
                </c:pt>
                <c:pt idx="13">
                  <c:v>-7</c:v>
                </c:pt>
                <c:pt idx="14">
                  <c:v>-32</c:v>
                </c:pt>
                <c:pt idx="15">
                  <c:v>-31</c:v>
                </c:pt>
                <c:pt idx="16">
                  <c:v>-32</c:v>
                </c:pt>
                <c:pt idx="17">
                  <c:v>-15</c:v>
                </c:pt>
                <c:pt idx="18">
                  <c:v>-5</c:v>
                </c:pt>
                <c:pt idx="19">
                  <c:v>-25</c:v>
                </c:pt>
                <c:pt idx="20">
                  <c:v>-35</c:v>
                </c:pt>
                <c:pt idx="21">
                  <c:v>-30</c:v>
                </c:pt>
                <c:pt idx="22">
                  <c:v>-5</c:v>
                </c:pt>
                <c:pt idx="23">
                  <c:v>-22</c:v>
                </c:pt>
                <c:pt idx="24">
                  <c:v>-36</c:v>
                </c:pt>
                <c:pt idx="25">
                  <c:v>6</c:v>
                </c:pt>
                <c:pt idx="26">
                  <c:v>-40</c:v>
                </c:pt>
                <c:pt idx="27">
                  <c:v>-22</c:v>
                </c:pt>
                <c:pt idx="28">
                  <c:v>-55</c:v>
                </c:pt>
                <c:pt idx="29">
                  <c:v>-57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C9B-475C-93F3-C8DDFF85CE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johndeerebrasil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-16</c:v>
                </c:pt>
                <c:pt idx="1">
                  <c:v>4</c:v>
                </c:pt>
                <c:pt idx="2">
                  <c:v>49</c:v>
                </c:pt>
                <c:pt idx="3">
                  <c:v>61</c:v>
                </c:pt>
                <c:pt idx="4">
                  <c:v>18</c:v>
                </c:pt>
                <c:pt idx="5">
                  <c:v>-26</c:v>
                </c:pt>
                <c:pt idx="6">
                  <c:v>23</c:v>
                </c:pt>
                <c:pt idx="7">
                  <c:v>-11</c:v>
                </c:pt>
                <c:pt idx="8">
                  <c:v>63</c:v>
                </c:pt>
                <c:pt idx="9">
                  <c:v>-17</c:v>
                </c:pt>
                <c:pt idx="10">
                  <c:v>6</c:v>
                </c:pt>
                <c:pt idx="11">
                  <c:v>-25</c:v>
                </c:pt>
                <c:pt idx="12">
                  <c:v>-1</c:v>
                </c:pt>
                <c:pt idx="13">
                  <c:v>20</c:v>
                </c:pt>
                <c:pt idx="14">
                  <c:v>-13</c:v>
                </c:pt>
                <c:pt idx="15">
                  <c:v>7</c:v>
                </c:pt>
                <c:pt idx="16">
                  <c:v>-38</c:v>
                </c:pt>
                <c:pt idx="17">
                  <c:v>50</c:v>
                </c:pt>
                <c:pt idx="18">
                  <c:v>31</c:v>
                </c:pt>
                <c:pt idx="19">
                  <c:v>71</c:v>
                </c:pt>
                <c:pt idx="20">
                  <c:v>53</c:v>
                </c:pt>
                <c:pt idx="21">
                  <c:v>45</c:v>
                </c:pt>
                <c:pt idx="22">
                  <c:v>45</c:v>
                </c:pt>
                <c:pt idx="23">
                  <c:v>69</c:v>
                </c:pt>
                <c:pt idx="24">
                  <c:v>112</c:v>
                </c:pt>
                <c:pt idx="25">
                  <c:v>97</c:v>
                </c:pt>
                <c:pt idx="26">
                  <c:v>88</c:v>
                </c:pt>
                <c:pt idx="27">
                  <c:v>65</c:v>
                </c:pt>
                <c:pt idx="28">
                  <c:v>76</c:v>
                </c:pt>
                <c:pt idx="29">
                  <c:v>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C9B-475C-93F3-C8DDFF85CEF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kuhnbrasil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3</c:v>
                </c:pt>
                <c:pt idx="1">
                  <c:v>10</c:v>
                </c:pt>
                <c:pt idx="2">
                  <c:v>1</c:v>
                </c:pt>
                <c:pt idx="3">
                  <c:v>5</c:v>
                </c:pt>
                <c:pt idx="4">
                  <c:v>-10</c:v>
                </c:pt>
                <c:pt idx="5">
                  <c:v>-7</c:v>
                </c:pt>
                <c:pt idx="6">
                  <c:v>0</c:v>
                </c:pt>
                <c:pt idx="7">
                  <c:v>-2</c:v>
                </c:pt>
                <c:pt idx="8">
                  <c:v>18</c:v>
                </c:pt>
                <c:pt idx="9">
                  <c:v>4</c:v>
                </c:pt>
                <c:pt idx="10">
                  <c:v>17</c:v>
                </c:pt>
                <c:pt idx="11">
                  <c:v>-15</c:v>
                </c:pt>
                <c:pt idx="12">
                  <c:v>-7</c:v>
                </c:pt>
                <c:pt idx="13">
                  <c:v>-2</c:v>
                </c:pt>
                <c:pt idx="14">
                  <c:v>-9</c:v>
                </c:pt>
                <c:pt idx="15">
                  <c:v>-3</c:v>
                </c:pt>
                <c:pt idx="16">
                  <c:v>-4</c:v>
                </c:pt>
                <c:pt idx="17">
                  <c:v>4</c:v>
                </c:pt>
                <c:pt idx="18">
                  <c:v>22</c:v>
                </c:pt>
                <c:pt idx="19">
                  <c:v>5</c:v>
                </c:pt>
                <c:pt idx="20">
                  <c:v>0</c:v>
                </c:pt>
                <c:pt idx="21">
                  <c:v>-9</c:v>
                </c:pt>
                <c:pt idx="22">
                  <c:v>-4</c:v>
                </c:pt>
                <c:pt idx="23">
                  <c:v>-22</c:v>
                </c:pt>
                <c:pt idx="24">
                  <c:v>14</c:v>
                </c:pt>
                <c:pt idx="25">
                  <c:v>11</c:v>
                </c:pt>
                <c:pt idx="26">
                  <c:v>-11</c:v>
                </c:pt>
                <c:pt idx="27">
                  <c:v>1</c:v>
                </c:pt>
                <c:pt idx="28">
                  <c:v>-8</c:v>
                </c:pt>
                <c:pt idx="29">
                  <c:v>-6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C9B-475C-93F3-C8DDFF85CEF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jactobrasil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11</c:v>
                </c:pt>
                <c:pt idx="1">
                  <c:v>22</c:v>
                </c:pt>
                <c:pt idx="2">
                  <c:v>27</c:v>
                </c:pt>
                <c:pt idx="3">
                  <c:v>15</c:v>
                </c:pt>
                <c:pt idx="4">
                  <c:v>-3</c:v>
                </c:pt>
                <c:pt idx="5">
                  <c:v>-4</c:v>
                </c:pt>
                <c:pt idx="6">
                  <c:v>17</c:v>
                </c:pt>
                <c:pt idx="7">
                  <c:v>7</c:v>
                </c:pt>
                <c:pt idx="8">
                  <c:v>72</c:v>
                </c:pt>
                <c:pt idx="9">
                  <c:v>50</c:v>
                </c:pt>
                <c:pt idx="10">
                  <c:v>43</c:v>
                </c:pt>
                <c:pt idx="11">
                  <c:v>15</c:v>
                </c:pt>
                <c:pt idx="12">
                  <c:v>55</c:v>
                </c:pt>
                <c:pt idx="13">
                  <c:v>3</c:v>
                </c:pt>
                <c:pt idx="14">
                  <c:v>12</c:v>
                </c:pt>
                <c:pt idx="15">
                  <c:v>11</c:v>
                </c:pt>
                <c:pt idx="16">
                  <c:v>32</c:v>
                </c:pt>
                <c:pt idx="17">
                  <c:v>71</c:v>
                </c:pt>
                <c:pt idx="18">
                  <c:v>27</c:v>
                </c:pt>
                <c:pt idx="19">
                  <c:v>35</c:v>
                </c:pt>
                <c:pt idx="20">
                  <c:v>27</c:v>
                </c:pt>
                <c:pt idx="21">
                  <c:v>30</c:v>
                </c:pt>
                <c:pt idx="22">
                  <c:v>20</c:v>
                </c:pt>
                <c:pt idx="23">
                  <c:v>23</c:v>
                </c:pt>
                <c:pt idx="24">
                  <c:v>49</c:v>
                </c:pt>
                <c:pt idx="25">
                  <c:v>13</c:v>
                </c:pt>
                <c:pt idx="26">
                  <c:v>-2</c:v>
                </c:pt>
                <c:pt idx="27">
                  <c:v>6</c:v>
                </c:pt>
                <c:pt idx="28">
                  <c:v>16</c:v>
                </c:pt>
                <c:pt idx="29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C9B-475C-93F3-C8DDFF85CEF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starabrasil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59</c:v>
                </c:pt>
                <c:pt idx="1">
                  <c:v>44</c:v>
                </c:pt>
                <c:pt idx="2">
                  <c:v>48</c:v>
                </c:pt>
                <c:pt idx="3">
                  <c:v>41</c:v>
                </c:pt>
                <c:pt idx="4">
                  <c:v>43</c:v>
                </c:pt>
                <c:pt idx="5">
                  <c:v>42</c:v>
                </c:pt>
                <c:pt idx="6">
                  <c:v>45</c:v>
                </c:pt>
                <c:pt idx="7">
                  <c:v>60</c:v>
                </c:pt>
                <c:pt idx="8">
                  <c:v>67</c:v>
                </c:pt>
                <c:pt idx="9">
                  <c:v>67</c:v>
                </c:pt>
                <c:pt idx="10">
                  <c:v>92</c:v>
                </c:pt>
                <c:pt idx="11">
                  <c:v>44</c:v>
                </c:pt>
                <c:pt idx="12">
                  <c:v>8</c:v>
                </c:pt>
                <c:pt idx="13">
                  <c:v>12</c:v>
                </c:pt>
                <c:pt idx="14">
                  <c:v>-15</c:v>
                </c:pt>
                <c:pt idx="15">
                  <c:v>8</c:v>
                </c:pt>
                <c:pt idx="16">
                  <c:v>48</c:v>
                </c:pt>
                <c:pt idx="17">
                  <c:v>34</c:v>
                </c:pt>
                <c:pt idx="18">
                  <c:v>97</c:v>
                </c:pt>
                <c:pt idx="19">
                  <c:v>112</c:v>
                </c:pt>
                <c:pt idx="20">
                  <c:v>48</c:v>
                </c:pt>
                <c:pt idx="21">
                  <c:v>75</c:v>
                </c:pt>
                <c:pt idx="22">
                  <c:v>39</c:v>
                </c:pt>
                <c:pt idx="23">
                  <c:v>16</c:v>
                </c:pt>
                <c:pt idx="24">
                  <c:v>26</c:v>
                </c:pt>
                <c:pt idx="25">
                  <c:v>31</c:v>
                </c:pt>
                <c:pt idx="26">
                  <c:v>4</c:v>
                </c:pt>
                <c:pt idx="27">
                  <c:v>32</c:v>
                </c:pt>
                <c:pt idx="28">
                  <c:v>3</c:v>
                </c:pt>
                <c:pt idx="29">
                  <c:v>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C9B-475C-93F3-C8DDFF85CEF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baldanagricola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3</c:v>
                </c:pt>
                <c:pt idx="1">
                  <c:v>23</c:v>
                </c:pt>
                <c:pt idx="2">
                  <c:v>8</c:v>
                </c:pt>
                <c:pt idx="3">
                  <c:v>-26</c:v>
                </c:pt>
                <c:pt idx="4">
                  <c:v>34</c:v>
                </c:pt>
                <c:pt idx="5">
                  <c:v>-30</c:v>
                </c:pt>
                <c:pt idx="6">
                  <c:v>2</c:v>
                </c:pt>
                <c:pt idx="7">
                  <c:v>12</c:v>
                </c:pt>
                <c:pt idx="8">
                  <c:v>-6</c:v>
                </c:pt>
                <c:pt idx="9">
                  <c:v>-11</c:v>
                </c:pt>
                <c:pt idx="10">
                  <c:v>27</c:v>
                </c:pt>
                <c:pt idx="11">
                  <c:v>-33</c:v>
                </c:pt>
                <c:pt idx="12">
                  <c:v>14</c:v>
                </c:pt>
                <c:pt idx="13">
                  <c:v>-183</c:v>
                </c:pt>
                <c:pt idx="14">
                  <c:v>61</c:v>
                </c:pt>
                <c:pt idx="15">
                  <c:v>-40</c:v>
                </c:pt>
                <c:pt idx="16">
                  <c:v>133</c:v>
                </c:pt>
                <c:pt idx="17">
                  <c:v>47</c:v>
                </c:pt>
                <c:pt idx="18">
                  <c:v>8</c:v>
                </c:pt>
                <c:pt idx="19">
                  <c:v>-45</c:v>
                </c:pt>
                <c:pt idx="20">
                  <c:v>51</c:v>
                </c:pt>
                <c:pt idx="21">
                  <c:v>-3</c:v>
                </c:pt>
                <c:pt idx="22">
                  <c:v>-7</c:v>
                </c:pt>
                <c:pt idx="23">
                  <c:v>-18</c:v>
                </c:pt>
                <c:pt idx="24">
                  <c:v>-2</c:v>
                </c:pt>
                <c:pt idx="25">
                  <c:v>19</c:v>
                </c:pt>
                <c:pt idx="26">
                  <c:v>-27</c:v>
                </c:pt>
                <c:pt idx="27">
                  <c:v>36</c:v>
                </c:pt>
                <c:pt idx="28">
                  <c:v>-20</c:v>
                </c:pt>
                <c:pt idx="29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C9B-475C-93F3-C8DDFF85CE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152216"/>
        <c:axId val="249155824"/>
      </c:lineChart>
      <c:dateAx>
        <c:axId val="249152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155824"/>
        <c:crosses val="autoZero"/>
        <c:auto val="1"/>
        <c:lblOffset val="100"/>
        <c:baseTimeUnit val="days"/>
      </c:dateAx>
      <c:valAx>
        <c:axId val="249155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152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kuhnbrasil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45778</c:v>
                </c:pt>
                <c:pt idx="1">
                  <c:v>45809</c:v>
                </c:pt>
                <c:pt idx="2">
                  <c:v>45839</c:v>
                </c:pt>
                <c:pt idx="3">
                  <c:v>45870</c:v>
                </c:pt>
                <c:pt idx="4">
                  <c:v>45901</c:v>
                </c:pt>
                <c:pt idx="5">
                  <c:v>45931</c:v>
                </c:pt>
                <c:pt idx="6">
                  <c:v>45962</c:v>
                </c:pt>
                <c:pt idx="7">
                  <c:v>45992</c:v>
                </c:pt>
                <c:pt idx="8">
                  <c:v>46023</c:v>
                </c:pt>
                <c:pt idx="9">
                  <c:v>46054</c:v>
                </c:pt>
                <c:pt idx="10">
                  <c:v>46082</c:v>
                </c:pt>
                <c:pt idx="11">
                  <c:v>46113</c:v>
                </c:pt>
                <c:pt idx="12">
                  <c:v>46143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61533</c:v>
                </c:pt>
                <c:pt idx="1">
                  <c:v>62043</c:v>
                </c:pt>
                <c:pt idx="2">
                  <c:v>62508</c:v>
                </c:pt>
                <c:pt idx="3">
                  <c:v>63273</c:v>
                </c:pt>
                <c:pt idx="4">
                  <c:v>65136</c:v>
                </c:pt>
                <c:pt idx="5">
                  <c:v>66890</c:v>
                </c:pt>
                <c:pt idx="6">
                  <c:v>69171</c:v>
                </c:pt>
                <c:pt idx="7">
                  <c:v>71428</c:v>
                </c:pt>
                <c:pt idx="8">
                  <c:v>72516</c:v>
                </c:pt>
                <c:pt idx="9">
                  <c:v>73161</c:v>
                </c:pt>
                <c:pt idx="10">
                  <c:v>73237</c:v>
                </c:pt>
                <c:pt idx="11">
                  <c:v>73280</c:v>
                </c:pt>
                <c:pt idx="12">
                  <c:v>73219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28-4C82-969C-796389D774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5734200"/>
        <c:axId val="75730920"/>
      </c:lineChart>
      <c:dateAx>
        <c:axId val="75734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730920"/>
        <c:crosses val="autoZero"/>
        <c:auto val="1"/>
        <c:lblOffset val="100"/>
        <c:baseTimeUnit val="months"/>
      </c:dateAx>
      <c:valAx>
        <c:axId val="75730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734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horschdobrasil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38576</c:v>
                </c:pt>
                <c:pt idx="1">
                  <c:v>38588</c:v>
                </c:pt>
                <c:pt idx="2">
                  <c:v>38618</c:v>
                </c:pt>
                <c:pt idx="3">
                  <c:v>38645</c:v>
                </c:pt>
                <c:pt idx="4">
                  <c:v>38654</c:v>
                </c:pt>
                <c:pt idx="5">
                  <c:v>38654</c:v>
                </c:pt>
                <c:pt idx="6">
                  <c:v>38665</c:v>
                </c:pt>
                <c:pt idx="7">
                  <c:v>38659</c:v>
                </c:pt>
                <c:pt idx="8">
                  <c:v>38667</c:v>
                </c:pt>
                <c:pt idx="9">
                  <c:v>38674</c:v>
                </c:pt>
                <c:pt idx="10">
                  <c:v>38678</c:v>
                </c:pt>
                <c:pt idx="11">
                  <c:v>38680</c:v>
                </c:pt>
                <c:pt idx="12">
                  <c:v>38689</c:v>
                </c:pt>
                <c:pt idx="13">
                  <c:v>38688</c:v>
                </c:pt>
                <c:pt idx="14">
                  <c:v>38690</c:v>
                </c:pt>
                <c:pt idx="15">
                  <c:v>38690</c:v>
                </c:pt>
                <c:pt idx="16">
                  <c:v>38685</c:v>
                </c:pt>
                <c:pt idx="17">
                  <c:v>38699</c:v>
                </c:pt>
                <c:pt idx="18">
                  <c:v>38746</c:v>
                </c:pt>
                <c:pt idx="19">
                  <c:v>38763</c:v>
                </c:pt>
                <c:pt idx="20">
                  <c:v>38768</c:v>
                </c:pt>
                <c:pt idx="21">
                  <c:v>38767</c:v>
                </c:pt>
                <c:pt idx="22">
                  <c:v>38774</c:v>
                </c:pt>
                <c:pt idx="23">
                  <c:v>38780</c:v>
                </c:pt>
                <c:pt idx="24">
                  <c:v>38796</c:v>
                </c:pt>
                <c:pt idx="25">
                  <c:v>38808</c:v>
                </c:pt>
                <c:pt idx="26">
                  <c:v>38810</c:v>
                </c:pt>
                <c:pt idx="27">
                  <c:v>38812</c:v>
                </c:pt>
                <c:pt idx="28">
                  <c:v>38809</c:v>
                </c:pt>
                <c:pt idx="29">
                  <c:v>38818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5B-4AB7-81D3-AD9A9D5366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newhollandbrasil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255551</c:v>
                </c:pt>
                <c:pt idx="1">
                  <c:v>255585</c:v>
                </c:pt>
                <c:pt idx="2">
                  <c:v>255578</c:v>
                </c:pt>
                <c:pt idx="3">
                  <c:v>255593</c:v>
                </c:pt>
                <c:pt idx="4">
                  <c:v>255596</c:v>
                </c:pt>
                <c:pt idx="5">
                  <c:v>255594</c:v>
                </c:pt>
                <c:pt idx="6">
                  <c:v>255620</c:v>
                </c:pt>
                <c:pt idx="7">
                  <c:v>255616</c:v>
                </c:pt>
                <c:pt idx="8">
                  <c:v>255633</c:v>
                </c:pt>
                <c:pt idx="9">
                  <c:v>255617</c:v>
                </c:pt>
                <c:pt idx="10">
                  <c:v>255619</c:v>
                </c:pt>
                <c:pt idx="11">
                  <c:v>255590</c:v>
                </c:pt>
                <c:pt idx="12">
                  <c:v>255579</c:v>
                </c:pt>
                <c:pt idx="13">
                  <c:v>255572</c:v>
                </c:pt>
                <c:pt idx="14">
                  <c:v>255540</c:v>
                </c:pt>
                <c:pt idx="15">
                  <c:v>255509</c:v>
                </c:pt>
                <c:pt idx="16">
                  <c:v>255477</c:v>
                </c:pt>
                <c:pt idx="17">
                  <c:v>255462</c:v>
                </c:pt>
                <c:pt idx="18">
                  <c:v>255457</c:v>
                </c:pt>
                <c:pt idx="19">
                  <c:v>255432</c:v>
                </c:pt>
                <c:pt idx="20">
                  <c:v>255397</c:v>
                </c:pt>
                <c:pt idx="21">
                  <c:v>255367</c:v>
                </c:pt>
                <c:pt idx="22">
                  <c:v>255362</c:v>
                </c:pt>
                <c:pt idx="23">
                  <c:v>255340</c:v>
                </c:pt>
                <c:pt idx="24">
                  <c:v>255304</c:v>
                </c:pt>
                <c:pt idx="25">
                  <c:v>255310</c:v>
                </c:pt>
                <c:pt idx="26">
                  <c:v>255270</c:v>
                </c:pt>
                <c:pt idx="27">
                  <c:v>255248</c:v>
                </c:pt>
                <c:pt idx="28">
                  <c:v>255193</c:v>
                </c:pt>
                <c:pt idx="29">
                  <c:v>255136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F5B-4AB7-81D3-AD9A9D5366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johndeerebrasil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398106</c:v>
                </c:pt>
                <c:pt idx="1">
                  <c:v>398110</c:v>
                </c:pt>
                <c:pt idx="2">
                  <c:v>398159</c:v>
                </c:pt>
                <c:pt idx="3">
                  <c:v>398220</c:v>
                </c:pt>
                <c:pt idx="4">
                  <c:v>398238</c:v>
                </c:pt>
                <c:pt idx="5">
                  <c:v>398212</c:v>
                </c:pt>
                <c:pt idx="6">
                  <c:v>398235</c:v>
                </c:pt>
                <c:pt idx="7">
                  <c:v>398224</c:v>
                </c:pt>
                <c:pt idx="8">
                  <c:v>398287</c:v>
                </c:pt>
                <c:pt idx="9">
                  <c:v>398270</c:v>
                </c:pt>
                <c:pt idx="10">
                  <c:v>398276</c:v>
                </c:pt>
                <c:pt idx="11">
                  <c:v>398251</c:v>
                </c:pt>
                <c:pt idx="12">
                  <c:v>398250</c:v>
                </c:pt>
                <c:pt idx="13">
                  <c:v>398270</c:v>
                </c:pt>
                <c:pt idx="14">
                  <c:v>398257</c:v>
                </c:pt>
                <c:pt idx="15">
                  <c:v>398264</c:v>
                </c:pt>
                <c:pt idx="16">
                  <c:v>398226</c:v>
                </c:pt>
                <c:pt idx="17">
                  <c:v>398276</c:v>
                </c:pt>
                <c:pt idx="18">
                  <c:v>398307</c:v>
                </c:pt>
                <c:pt idx="19">
                  <c:v>398378</c:v>
                </c:pt>
                <c:pt idx="20">
                  <c:v>398431</c:v>
                </c:pt>
                <c:pt idx="21">
                  <c:v>398476</c:v>
                </c:pt>
                <c:pt idx="22">
                  <c:v>398521</c:v>
                </c:pt>
                <c:pt idx="23">
                  <c:v>398590</c:v>
                </c:pt>
                <c:pt idx="24">
                  <c:v>398702</c:v>
                </c:pt>
                <c:pt idx="25">
                  <c:v>398799</c:v>
                </c:pt>
                <c:pt idx="26">
                  <c:v>398887</c:v>
                </c:pt>
                <c:pt idx="27">
                  <c:v>398952</c:v>
                </c:pt>
                <c:pt idx="28">
                  <c:v>399028</c:v>
                </c:pt>
                <c:pt idx="29">
                  <c:v>399129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F5B-4AB7-81D3-AD9A9D53663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kuhnbrasil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73222</c:v>
                </c:pt>
                <c:pt idx="1">
                  <c:v>73232</c:v>
                </c:pt>
                <c:pt idx="2">
                  <c:v>73233</c:v>
                </c:pt>
                <c:pt idx="3">
                  <c:v>73238</c:v>
                </c:pt>
                <c:pt idx="4">
                  <c:v>73228</c:v>
                </c:pt>
                <c:pt idx="5">
                  <c:v>73221</c:v>
                </c:pt>
                <c:pt idx="6">
                  <c:v>73221</c:v>
                </c:pt>
                <c:pt idx="7">
                  <c:v>73219</c:v>
                </c:pt>
                <c:pt idx="8">
                  <c:v>73237</c:v>
                </c:pt>
                <c:pt idx="9">
                  <c:v>73241</c:v>
                </c:pt>
                <c:pt idx="10">
                  <c:v>73258</c:v>
                </c:pt>
                <c:pt idx="11">
                  <c:v>73243</c:v>
                </c:pt>
                <c:pt idx="12">
                  <c:v>73236</c:v>
                </c:pt>
                <c:pt idx="13">
                  <c:v>73234</c:v>
                </c:pt>
                <c:pt idx="14">
                  <c:v>73225</c:v>
                </c:pt>
                <c:pt idx="15">
                  <c:v>73222</c:v>
                </c:pt>
                <c:pt idx="16">
                  <c:v>73218</c:v>
                </c:pt>
                <c:pt idx="17">
                  <c:v>73222</c:v>
                </c:pt>
                <c:pt idx="18">
                  <c:v>73244</c:v>
                </c:pt>
                <c:pt idx="19">
                  <c:v>73249</c:v>
                </c:pt>
                <c:pt idx="20">
                  <c:v>73249</c:v>
                </c:pt>
                <c:pt idx="21">
                  <c:v>73240</c:v>
                </c:pt>
                <c:pt idx="22">
                  <c:v>73236</c:v>
                </c:pt>
                <c:pt idx="23">
                  <c:v>73214</c:v>
                </c:pt>
                <c:pt idx="24">
                  <c:v>73228</c:v>
                </c:pt>
                <c:pt idx="25">
                  <c:v>73239</c:v>
                </c:pt>
                <c:pt idx="26">
                  <c:v>73228</c:v>
                </c:pt>
                <c:pt idx="27">
                  <c:v>73229</c:v>
                </c:pt>
                <c:pt idx="28">
                  <c:v>73221</c:v>
                </c:pt>
                <c:pt idx="29">
                  <c:v>73215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F5B-4AB7-81D3-AD9A9D53663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jactobrasil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166947</c:v>
                </c:pt>
                <c:pt idx="1">
                  <c:v>166969</c:v>
                </c:pt>
                <c:pt idx="2">
                  <c:v>166996</c:v>
                </c:pt>
                <c:pt idx="3">
                  <c:v>167011</c:v>
                </c:pt>
                <c:pt idx="4">
                  <c:v>167008</c:v>
                </c:pt>
                <c:pt idx="5">
                  <c:v>167004</c:v>
                </c:pt>
                <c:pt idx="6">
                  <c:v>167021</c:v>
                </c:pt>
                <c:pt idx="7">
                  <c:v>167028</c:v>
                </c:pt>
                <c:pt idx="8">
                  <c:v>167100</c:v>
                </c:pt>
                <c:pt idx="9">
                  <c:v>167150</c:v>
                </c:pt>
                <c:pt idx="10">
                  <c:v>167193</c:v>
                </c:pt>
                <c:pt idx="11">
                  <c:v>167208</c:v>
                </c:pt>
                <c:pt idx="12">
                  <c:v>167263</c:v>
                </c:pt>
                <c:pt idx="13">
                  <c:v>167266</c:v>
                </c:pt>
                <c:pt idx="14">
                  <c:v>167278</c:v>
                </c:pt>
                <c:pt idx="15">
                  <c:v>167289</c:v>
                </c:pt>
                <c:pt idx="16">
                  <c:v>167321</c:v>
                </c:pt>
                <c:pt idx="17">
                  <c:v>167392</c:v>
                </c:pt>
                <c:pt idx="18">
                  <c:v>167419</c:v>
                </c:pt>
                <c:pt idx="19">
                  <c:v>167454</c:v>
                </c:pt>
                <c:pt idx="20">
                  <c:v>167481</c:v>
                </c:pt>
                <c:pt idx="21">
                  <c:v>167511</c:v>
                </c:pt>
                <c:pt idx="22">
                  <c:v>167531</c:v>
                </c:pt>
                <c:pt idx="23">
                  <c:v>167554</c:v>
                </c:pt>
                <c:pt idx="24">
                  <c:v>167603</c:v>
                </c:pt>
                <c:pt idx="25">
                  <c:v>167616</c:v>
                </c:pt>
                <c:pt idx="26">
                  <c:v>167614</c:v>
                </c:pt>
                <c:pt idx="27">
                  <c:v>167620</c:v>
                </c:pt>
                <c:pt idx="28">
                  <c:v>167636</c:v>
                </c:pt>
                <c:pt idx="29">
                  <c:v>167648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F5B-4AB7-81D3-AD9A9D53663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starabrasil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154026</c:v>
                </c:pt>
                <c:pt idx="1">
                  <c:v>154070</c:v>
                </c:pt>
                <c:pt idx="2">
                  <c:v>154118</c:v>
                </c:pt>
                <c:pt idx="3">
                  <c:v>154159</c:v>
                </c:pt>
                <c:pt idx="4">
                  <c:v>154202</c:v>
                </c:pt>
                <c:pt idx="5">
                  <c:v>154244</c:v>
                </c:pt>
                <c:pt idx="6">
                  <c:v>154289</c:v>
                </c:pt>
                <c:pt idx="7">
                  <c:v>154349</c:v>
                </c:pt>
                <c:pt idx="8">
                  <c:v>154416</c:v>
                </c:pt>
                <c:pt idx="9">
                  <c:v>154483</c:v>
                </c:pt>
                <c:pt idx="10">
                  <c:v>154575</c:v>
                </c:pt>
                <c:pt idx="11">
                  <c:v>154619</c:v>
                </c:pt>
                <c:pt idx="12">
                  <c:v>154627</c:v>
                </c:pt>
                <c:pt idx="13">
                  <c:v>154639</c:v>
                </c:pt>
                <c:pt idx="14">
                  <c:v>154624</c:v>
                </c:pt>
                <c:pt idx="15">
                  <c:v>154632</c:v>
                </c:pt>
                <c:pt idx="16">
                  <c:v>154680</c:v>
                </c:pt>
                <c:pt idx="17">
                  <c:v>154714</c:v>
                </c:pt>
                <c:pt idx="18">
                  <c:v>154811</c:v>
                </c:pt>
                <c:pt idx="19">
                  <c:v>154923</c:v>
                </c:pt>
                <c:pt idx="20">
                  <c:v>154971</c:v>
                </c:pt>
                <c:pt idx="21">
                  <c:v>155046</c:v>
                </c:pt>
                <c:pt idx="22">
                  <c:v>155085</c:v>
                </c:pt>
                <c:pt idx="23">
                  <c:v>155101</c:v>
                </c:pt>
                <c:pt idx="24">
                  <c:v>155127</c:v>
                </c:pt>
                <c:pt idx="25">
                  <c:v>155158</c:v>
                </c:pt>
                <c:pt idx="26">
                  <c:v>155162</c:v>
                </c:pt>
                <c:pt idx="27">
                  <c:v>155194</c:v>
                </c:pt>
                <c:pt idx="28">
                  <c:v>155197</c:v>
                </c:pt>
                <c:pt idx="29">
                  <c:v>155236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F5B-4AB7-81D3-AD9A9D53663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baldanagricola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66785</c:v>
                </c:pt>
                <c:pt idx="1">
                  <c:v>66808</c:v>
                </c:pt>
                <c:pt idx="2">
                  <c:v>66816</c:v>
                </c:pt>
                <c:pt idx="3">
                  <c:v>66790</c:v>
                </c:pt>
                <c:pt idx="4">
                  <c:v>66824</c:v>
                </c:pt>
                <c:pt idx="5">
                  <c:v>66794</c:v>
                </c:pt>
                <c:pt idx="6">
                  <c:v>66796</c:v>
                </c:pt>
                <c:pt idx="7">
                  <c:v>66808</c:v>
                </c:pt>
                <c:pt idx="8">
                  <c:v>66802</c:v>
                </c:pt>
                <c:pt idx="9">
                  <c:v>66791</c:v>
                </c:pt>
                <c:pt idx="10">
                  <c:v>66818</c:v>
                </c:pt>
                <c:pt idx="11">
                  <c:v>66785</c:v>
                </c:pt>
                <c:pt idx="12">
                  <c:v>66799</c:v>
                </c:pt>
                <c:pt idx="13">
                  <c:v>66616</c:v>
                </c:pt>
                <c:pt idx="14">
                  <c:v>66677</c:v>
                </c:pt>
                <c:pt idx="15">
                  <c:v>66637</c:v>
                </c:pt>
                <c:pt idx="16">
                  <c:v>66770</c:v>
                </c:pt>
                <c:pt idx="17">
                  <c:v>66817</c:v>
                </c:pt>
                <c:pt idx="18">
                  <c:v>66825</c:v>
                </c:pt>
                <c:pt idx="19">
                  <c:v>66780</c:v>
                </c:pt>
                <c:pt idx="20">
                  <c:v>66831</c:v>
                </c:pt>
                <c:pt idx="21">
                  <c:v>66828</c:v>
                </c:pt>
                <c:pt idx="22">
                  <c:v>66821</c:v>
                </c:pt>
                <c:pt idx="23">
                  <c:v>66803</c:v>
                </c:pt>
                <c:pt idx="24">
                  <c:v>66801</c:v>
                </c:pt>
                <c:pt idx="25">
                  <c:v>66820</c:v>
                </c:pt>
                <c:pt idx="26">
                  <c:v>66793</c:v>
                </c:pt>
                <c:pt idx="27">
                  <c:v>66829</c:v>
                </c:pt>
                <c:pt idx="28">
                  <c:v>66809</c:v>
                </c:pt>
                <c:pt idx="29">
                  <c:v>66832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F5B-4AB7-81D3-AD9A9D5366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761128"/>
        <c:axId val="390762440"/>
      </c:lineChart>
      <c:dateAx>
        <c:axId val="390761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62440"/>
        <c:crosses val="autoZero"/>
        <c:auto val="1"/>
        <c:lblOffset val="100"/>
        <c:baseTimeUnit val="days"/>
      </c:dateAx>
      <c:valAx>
        <c:axId val="390762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61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kuhnbrasil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2202</c:v>
                </c:pt>
                <c:pt idx="1">
                  <c:v>1961</c:v>
                </c:pt>
                <c:pt idx="2">
                  <c:v>4655</c:v>
                </c:pt>
                <c:pt idx="3">
                  <c:v>5223</c:v>
                </c:pt>
                <c:pt idx="4">
                  <c:v>4569</c:v>
                </c:pt>
                <c:pt idx="5">
                  <c:v>3360</c:v>
                </c:pt>
                <c:pt idx="6">
                  <c:v>3802</c:v>
                </c:pt>
                <c:pt idx="7">
                  <c:v>3642</c:v>
                </c:pt>
                <c:pt idx="8">
                  <c:v>4869</c:v>
                </c:pt>
                <c:pt idx="9">
                  <c:v>6966</c:v>
                </c:pt>
                <c:pt idx="10">
                  <c:v>4275</c:v>
                </c:pt>
                <c:pt idx="11">
                  <c:v>3867</c:v>
                </c:pt>
                <c:pt idx="12">
                  <c:v>10610</c:v>
                </c:pt>
                <c:pt idx="13">
                  <c:v>5884</c:v>
                </c:pt>
                <c:pt idx="14">
                  <c:v>2395</c:v>
                </c:pt>
                <c:pt idx="15">
                  <c:v>4173</c:v>
                </c:pt>
                <c:pt idx="16">
                  <c:v>4514</c:v>
                </c:pt>
                <c:pt idx="17">
                  <c:v>5227</c:v>
                </c:pt>
                <c:pt idx="18">
                  <c:v>5097</c:v>
                </c:pt>
                <c:pt idx="19">
                  <c:v>4754</c:v>
                </c:pt>
                <c:pt idx="20">
                  <c:v>974</c:v>
                </c:pt>
                <c:pt idx="21">
                  <c:v>475</c:v>
                </c:pt>
                <c:pt idx="22">
                  <c:v>2450</c:v>
                </c:pt>
                <c:pt idx="23">
                  <c:v>1825</c:v>
                </c:pt>
                <c:pt idx="24">
                  <c:v>627</c:v>
                </c:pt>
                <c:pt idx="25">
                  <c:v>1943</c:v>
                </c:pt>
                <c:pt idx="26">
                  <c:v>1083</c:v>
                </c:pt>
                <c:pt idx="27">
                  <c:v>434</c:v>
                </c:pt>
                <c:pt idx="28">
                  <c:v>1980</c:v>
                </c:pt>
                <c:pt idx="29">
                  <c:v>1175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D6-4503-ABF9-098DC34E2F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886280"/>
        <c:axId val="387884968"/>
      </c:lineChart>
      <c:dateAx>
        <c:axId val="387886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84968"/>
        <c:crosses val="autoZero"/>
        <c:auto val="1"/>
        <c:lblOffset val="100"/>
        <c:baseTimeUnit val="days"/>
      </c:dateAx>
      <c:valAx>
        <c:axId val="387884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86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 25-34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19693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09-498C-8233-5217A7572A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 35-44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16767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09-498C-8233-5217A7572A3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Male 45-54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6952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D09-498C-8233-5217A7572A3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Male 18-24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5394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D09-498C-8233-5217A7572A3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Unknown 25-34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3560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D09-498C-8233-5217A7572A3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Unknown 35-44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2972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D09-498C-8233-5217A7572A3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Female 25-34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2967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D09-498C-8233-5217A7572A3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Female 35-44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2917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D09-498C-8233-5217A7572A3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Unknown 18-24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1979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D09-498C-8233-5217A7572A3F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Male 55-64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Sheet1!$K$2</c:f>
              <c:numCache>
                <c:formatCode>General</c:formatCode>
                <c:ptCount val="1"/>
                <c:pt idx="0">
                  <c:v>1944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0D09-498C-8233-5217A7572A3F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Unknown 45-54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Sheet1!$L$2</c:f>
              <c:numCache>
                <c:formatCode>General</c:formatCode>
                <c:ptCount val="1"/>
                <c:pt idx="0">
                  <c:v>1433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D09-498C-8233-5217A7572A3F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Female 45-54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Sheet1!$M$2</c:f>
              <c:numCache>
                <c:formatCode>General</c:formatCode>
                <c:ptCount val="1"/>
                <c:pt idx="0">
                  <c:v>1295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0D09-498C-8233-5217A7572A3F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Female 18-24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Sheet1!$N$2</c:f>
              <c:numCache>
                <c:formatCode>General</c:formatCode>
                <c:ptCount val="1"/>
                <c:pt idx="0">
                  <c:v>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D09-498C-8233-5217A7572A3F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Male 13-17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Sheet1!$O$2</c:f>
              <c:numCache>
                <c:formatCode>General</c:formatCode>
                <c:ptCount val="1"/>
                <c:pt idx="0">
                  <c:v>673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0D09-498C-8233-5217A7572A3F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Male 65+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Sheet1!$P$2</c:f>
              <c:numCache>
                <c:formatCode>General</c:formatCode>
                <c:ptCount val="1"/>
                <c:pt idx="0">
                  <c:v>584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0D09-498C-8233-5217A7572A3F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Unknown 55-64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Sheet1!$Q$2</c:f>
              <c:numCache>
                <c:formatCode>General</c:formatCode>
                <c:ptCount val="1"/>
                <c:pt idx="0">
                  <c:v>473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0D09-498C-8233-5217A7572A3F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Unknown 13-17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Sheet1!$R$2</c:f>
              <c:numCache>
                <c:formatCode>General</c:formatCode>
                <c:ptCount val="1"/>
                <c:pt idx="0">
                  <c:v>420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D09-498C-8233-5217A7572A3F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Female 55-64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Sheet1!$S$2</c:f>
              <c:numCache>
                <c:formatCode>General</c:formatCode>
                <c:ptCount val="1"/>
                <c:pt idx="0">
                  <c:v>407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0D09-498C-8233-5217A7572A3F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Unknown 65+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Sheet1!$T$2</c:f>
              <c:numCache>
                <c:formatCode>General</c:formatCode>
                <c:ptCount val="1"/>
                <c:pt idx="0">
                  <c:v>233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0D09-498C-8233-5217A7572A3F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Female 65+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Sheet1!$U$2</c:f>
              <c:numCache>
                <c:formatCode>General</c:formatCode>
                <c:ptCount val="1"/>
                <c:pt idx="0">
                  <c:v>176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0D09-498C-8233-5217A7572A3F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Female 13-17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Sheet1!$V$2</c:f>
              <c:numCache>
                <c:formatCode>General</c:formatCode>
                <c:ptCount val="1"/>
                <c:pt idx="0">
                  <c:v>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0D09-498C-8233-5217A7572A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5158632"/>
        <c:axId val="75165520"/>
      </c:barChart>
      <c:catAx>
        <c:axId val="75158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165520"/>
        <c:crosses val="autoZero"/>
        <c:auto val="1"/>
        <c:lblAlgn val="ctr"/>
        <c:lblOffset val="100"/>
        <c:noMultiLvlLbl val="0"/>
      </c:catAx>
      <c:valAx>
        <c:axId val="75165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158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kuhnbrasil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9283</c:v>
                </c:pt>
                <c:pt idx="1">
                  <c:v>4528</c:v>
                </c:pt>
                <c:pt idx="2">
                  <c:v>12024</c:v>
                </c:pt>
                <c:pt idx="3">
                  <c:v>9536</c:v>
                </c:pt>
                <c:pt idx="4">
                  <c:v>8180</c:v>
                </c:pt>
                <c:pt idx="5">
                  <c:v>5159</c:v>
                </c:pt>
                <c:pt idx="6">
                  <c:v>5937</c:v>
                </c:pt>
                <c:pt idx="7">
                  <c:v>9644</c:v>
                </c:pt>
                <c:pt idx="8">
                  <c:v>16291</c:v>
                </c:pt>
                <c:pt idx="9">
                  <c:v>12428</c:v>
                </c:pt>
                <c:pt idx="10">
                  <c:v>9992</c:v>
                </c:pt>
                <c:pt idx="11">
                  <c:v>9318</c:v>
                </c:pt>
                <c:pt idx="12">
                  <c:v>22351</c:v>
                </c:pt>
                <c:pt idx="13">
                  <c:v>10935</c:v>
                </c:pt>
                <c:pt idx="14">
                  <c:v>4737</c:v>
                </c:pt>
                <c:pt idx="15">
                  <c:v>11299</c:v>
                </c:pt>
                <c:pt idx="16">
                  <c:v>14206</c:v>
                </c:pt>
                <c:pt idx="17">
                  <c:v>15718</c:v>
                </c:pt>
                <c:pt idx="18">
                  <c:v>12496</c:v>
                </c:pt>
                <c:pt idx="19">
                  <c:v>10831</c:v>
                </c:pt>
                <c:pt idx="20">
                  <c:v>2023</c:v>
                </c:pt>
                <c:pt idx="21">
                  <c:v>1435</c:v>
                </c:pt>
                <c:pt idx="22">
                  <c:v>8714</c:v>
                </c:pt>
                <c:pt idx="23">
                  <c:v>4937</c:v>
                </c:pt>
                <c:pt idx="24">
                  <c:v>1438</c:v>
                </c:pt>
                <c:pt idx="25">
                  <c:v>5491</c:v>
                </c:pt>
                <c:pt idx="26">
                  <c:v>3220</c:v>
                </c:pt>
                <c:pt idx="27">
                  <c:v>1181</c:v>
                </c:pt>
                <c:pt idx="28">
                  <c:v>10206</c:v>
                </c:pt>
                <c:pt idx="29">
                  <c:v>3540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82-46DF-9DFB-4F5AD1639A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5163880"/>
        <c:axId val="75166176"/>
      </c:lineChart>
      <c:dateAx>
        <c:axId val="75163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166176"/>
        <c:crosses val="autoZero"/>
        <c:auto val="1"/>
        <c:lblOffset val="100"/>
        <c:baseTimeUnit val="days"/>
      </c:dateAx>
      <c:valAx>
        <c:axId val="75166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163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1445.2857142857099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74-4227-8B5E-CF50BC76FB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2602.4615384615399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74-4227-8B5E-CF50BC76FBF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F74-4227-8B5E-CF50BC76FBF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2931.5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F74-4227-8B5E-CF50BC76FB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332296"/>
        <c:axId val="394333280"/>
      </c:barChart>
      <c:catAx>
        <c:axId val="394332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333280"/>
        <c:crosses val="autoZero"/>
        <c:auto val="1"/>
        <c:lblAlgn val="ctr"/>
        <c:lblOffset val="100"/>
        <c:noMultiLvlLbl val="0"/>
      </c:catAx>
      <c:valAx>
        <c:axId val="394333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332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horschdobrasil</c:v>
                </c:pt>
                <c:pt idx="1">
                  <c:v>newhollandbrasil</c:v>
                </c:pt>
                <c:pt idx="2">
                  <c:v>johndeerebrasil</c:v>
                </c:pt>
                <c:pt idx="3">
                  <c:v>kuhnbrasil</c:v>
                </c:pt>
                <c:pt idx="4">
                  <c:v>jactobrasil</c:v>
                </c:pt>
                <c:pt idx="5">
                  <c:v>starabrasil</c:v>
                </c:pt>
                <c:pt idx="6">
                  <c:v>baldanagricola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513</c:v>
                </c:pt>
                <c:pt idx="2">
                  <c:v>624</c:v>
                </c:pt>
                <c:pt idx="3">
                  <c:v>198</c:v>
                </c:pt>
                <c:pt idx="4">
                  <c:v>356</c:v>
                </c:pt>
                <c:pt idx="5">
                  <c:v>739</c:v>
                </c:pt>
                <c:pt idx="6">
                  <c:v>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5D-4D96-A0AB-C7CBAB7322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horschdobrasil</c:v>
                </c:pt>
                <c:pt idx="1">
                  <c:v>newhollandbrasil</c:v>
                </c:pt>
                <c:pt idx="2">
                  <c:v>johndeerebrasil</c:v>
                </c:pt>
                <c:pt idx="3">
                  <c:v>kuhnbrasil</c:v>
                </c:pt>
                <c:pt idx="4">
                  <c:v>jactobrasil</c:v>
                </c:pt>
                <c:pt idx="5">
                  <c:v>starabrasil</c:v>
                </c:pt>
                <c:pt idx="6">
                  <c:v>baldanagricola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1230</c:v>
                </c:pt>
                <c:pt idx="1">
                  <c:v>0</c:v>
                </c:pt>
                <c:pt idx="2">
                  <c:v>3395</c:v>
                </c:pt>
                <c:pt idx="3">
                  <c:v>836</c:v>
                </c:pt>
                <c:pt idx="4">
                  <c:v>610</c:v>
                </c:pt>
                <c:pt idx="5">
                  <c:v>1299</c:v>
                </c:pt>
                <c:pt idx="6">
                  <c:v>253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95D-4D96-A0AB-C7CBAB73229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horschdobrasil</c:v>
                </c:pt>
                <c:pt idx="1">
                  <c:v>newhollandbrasil</c:v>
                </c:pt>
                <c:pt idx="2">
                  <c:v>johndeerebrasil</c:v>
                </c:pt>
                <c:pt idx="3">
                  <c:v>kuhnbrasil</c:v>
                </c:pt>
                <c:pt idx="4">
                  <c:v>jactobrasil</c:v>
                </c:pt>
                <c:pt idx="5">
                  <c:v>starabrasil</c:v>
                </c:pt>
                <c:pt idx="6">
                  <c:v>baldanagricola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95D-4D96-A0AB-C7CBAB73229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horschdobrasil</c:v>
                </c:pt>
                <c:pt idx="1">
                  <c:v>newhollandbrasil</c:v>
                </c:pt>
                <c:pt idx="2">
                  <c:v>johndeerebrasil</c:v>
                </c:pt>
                <c:pt idx="3">
                  <c:v>kuhnbrasil</c:v>
                </c:pt>
                <c:pt idx="4">
                  <c:v>jactobrasil</c:v>
                </c:pt>
                <c:pt idx="5">
                  <c:v>starabrasil</c:v>
                </c:pt>
                <c:pt idx="6">
                  <c:v>baldanagricola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1908</c:v>
                </c:pt>
                <c:pt idx="1">
                  <c:v>2287</c:v>
                </c:pt>
                <c:pt idx="2">
                  <c:v>8204</c:v>
                </c:pt>
                <c:pt idx="3">
                  <c:v>210</c:v>
                </c:pt>
                <c:pt idx="4">
                  <c:v>2994</c:v>
                </c:pt>
                <c:pt idx="5">
                  <c:v>5601</c:v>
                </c:pt>
                <c:pt idx="6">
                  <c:v>730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95D-4D96-A0AB-C7CBAB7322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4331968"/>
        <c:axId val="394330984"/>
      </c:barChart>
      <c:catAx>
        <c:axId val="394331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330984"/>
        <c:crosses val="autoZero"/>
        <c:auto val="1"/>
        <c:lblAlgn val="ctr"/>
        <c:lblOffset val="100"/>
        <c:noMultiLvlLbl val="0"/>
      </c:catAx>
      <c:valAx>
        <c:axId val="394330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331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3560D-1F45-45AF-9877-A322CD9D39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/>
              <a:t>KUHN BRASIL E CONCORRÊNCIA - Instagram - Copy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389638-C987-44E3-BEB7-9F6F1D4F37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KUHN</a:t>
            </a:r>
          </a:p>
        </p:txBody>
      </p:sp>
    </p:spTree>
    <p:extLst>
      <p:ext uri="{BB962C8B-B14F-4D97-AF65-F5344CB8AC3E}">
        <p14:creationId xmlns:p14="http://schemas.microsoft.com/office/powerpoint/2010/main" val="3912033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D338E-5875-4CEA-90A0-04648795B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2 groups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8CB06C-3A53-4E6B-ABF0-9702ACA04C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99356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73DEE6-641C-4AAE-B422-C873A8B717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2C803-BC7A-47CE-8619-A3C520795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74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10058-E078-4177-94D2-D64239F38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KBR - BRASIL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DC4A03-9088-4D7B-A97D-AF50959DF0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28015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3D0F1-ABE0-4125-9E25-F615DA30C5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22F211-1EA0-4E62-AC1D-DA7017C25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451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7AD76-3B2C-4A7D-A4F9-3CDCA8CB4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Seguidores/mês - Kuhn x Concorrência | 2 groups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D74DE6-73E9-49E4-8289-E0802EE447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83518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86936-BFD2-4783-8A5D-4DF99DD82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4C816-9193-42D3-9161-FCF40654B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278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FE8FF-7A4E-491B-B2CA-24E8B4679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Alcance | 2 groups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FB1001-57BD-44B5-853F-E228118D61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67624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DF7B15-57F9-4D4E-A62D-F3703E0663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399795-4EFE-48AD-BF66-6FCBE86C2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053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27A03-3BA6-449E-B893-B37776DC5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Demographics | 2 groups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967136-1476-48B2-BE4F-226E5E16A6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74560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8A3D87-3E6F-4BD2-865D-80FA90EE8E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B5F6E1-3411-43A9-9C6B-54CA5033E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487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607C3-617A-4E5E-A160-B4803AB49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Visualizações do Perfil | 2 groups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6C2DC1-42B3-460C-81E8-F880B9AD81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24891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FB229F-B8DE-4448-81AD-3A45F63686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6A8BF5-877C-4D53-AEDB-A6B5007E0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601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49160-D8D1-43CF-985D-5CBC3760B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Alcance/Tipo de Post Feed | 2 groups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EB5678-D2C4-4397-A764-7E39E52080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50391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EF41E-93A1-4D11-96BE-A2F7293F54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D138CF-B54D-42B0-803A-5360150E6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018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927A7-620F-4F8C-A871-5F4561B1B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% interação/ formato de post | 2 groups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CF957A-937B-45E8-9655-22BD785550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29459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C8E99D-AFF2-48B1-8F85-8F846BD684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858C0-B684-4CF0-A47C-4BB959642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1582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AA1D2-05B6-4436-82BD-5E435E073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Metrics: Likes and Comments | 2 groups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524716-217E-4CD0-B0CD-1B6EA2FC89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13703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0986119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6680550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7480001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67876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699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johndeerebrasil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745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starabrasil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86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jactobrasil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824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horschdobrasil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0.9011 %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337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newhollandbrasil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142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baldanagricola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991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4865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BA096C-EE36-4382-B9AD-9B11D4E6A6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2159107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2CBBD-CF01-455D-BCA9-57950B34D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City Table | 2 groups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20C761-8EFC-40BE-906F-8C6B29E9A6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52824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753118772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28213658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58814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6317896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369969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868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Luís Eduardo Magalhães, Bahia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502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Passo Fundo, Rio Grande do Sul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386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Goiânia, Goiás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883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São José dos Pinhais, Paraná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754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Santa Rosa, Rio Grande do Sul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701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Lucas do Rio Verde, Mato Grosso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13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Santa Maria, Rio Grande do Sul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530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Ponta Grossa, Paraná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821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Campo Novo do Parecis, Mato Grosso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12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Sinop, Mato Grosso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652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D60D18-9013-42E6-8870-9FED406472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1517130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50716-250D-4456-8CB6-6E7B89155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City Table | 2 groups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220881-EDB7-458A-8545-CB3CF9ED9A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29731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37284859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18671809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6788069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8142603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63929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106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Toledo, Paraná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408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Cachoeira do Sul, Rio Grande do Sul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816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Campo Grande, Mato Grosso do Sul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010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Cuiabá, Mato Grosso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146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Guarapuava, Paraná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342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Caxias do Sul, Rio Grande do Sul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162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Nova Mutum, Mato Grosso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796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Rio Verde, Goiás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050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Rondonópolis, Mato Grosso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811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Panambi, Rio Grande do Sul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16125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69CA2-EA00-4EF3-BD86-BEBC482471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16276608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3E613-5AF8-4B36-B75C-A75056CD0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City Table | 2 groups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1778F7-C0A6-4BBE-BEEE-CE9E144712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36573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700095023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425083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1161936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1092268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32925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450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Porto Alegre, Rio Grande do Sul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260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Primavera do Leste, Mato Grosso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529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Uberlândia, Minas Gerais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684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Caràzinho, Rio Grande do Sul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977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Londrina, Paraná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182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9EC2B5-E399-44CB-9A7C-C0C5A0DAAF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30280197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497</Words>
  <Application>Microsoft Office PowerPoint</Application>
  <PresentationFormat>On-screen Show (4:3)</PresentationFormat>
  <Paragraphs>206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KUHN BRASIL E CONCORRÊNCIA - Instagram - Copy</vt:lpstr>
      <vt:lpstr>Instagram Followers Change | 2 groups</vt:lpstr>
      <vt:lpstr>Instagram Followers Total | KBR - BRASIL</vt:lpstr>
      <vt:lpstr>Instagram Seguidores/mês - Kuhn x Concorrência | 2 groups</vt:lpstr>
      <vt:lpstr>Instagram Alcance | 2 groups</vt:lpstr>
      <vt:lpstr>Instagram Followers Demographics | 2 groups</vt:lpstr>
      <vt:lpstr>Instagram Visualizações do Perfil | 2 groups</vt:lpstr>
      <vt:lpstr>Instagram Alcance/Tipo de Post Feed | 2 groups</vt:lpstr>
      <vt:lpstr>Instagram % interação/ formato de post | 2 groups</vt:lpstr>
      <vt:lpstr>Instagram Key Metrics: Likes and Comments | 2 groups</vt:lpstr>
      <vt:lpstr>Instagram Followers by City Table | 2 groups - 1 of 3</vt:lpstr>
      <vt:lpstr>Instagram Followers by City Table | 2 groups - 2 of 3</vt:lpstr>
      <vt:lpstr>Instagram Followers by City Table | 2 groups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KUHN BRASIL E CONCORRÊNCIA - Instagram - Copy</dc:title>
  <dc:creator>Frederik Born</dc:creator>
  <cp:lastModifiedBy>Frederik Born</cp:lastModifiedBy>
  <cp:revision>1</cp:revision>
  <dcterms:created xsi:type="dcterms:W3CDTF">2026-07-21T14:33:38Z</dcterms:created>
  <dcterms:modified xsi:type="dcterms:W3CDTF">2026-07-21T14:33:57Z</dcterms:modified>
</cp:coreProperties>
</file>