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6" r:id="rId29"/>
    <p:sldId id="287" r:id="rId30"/>
    <p:sldId id="288" r:id="rId31"/>
    <p:sldId id="289" r:id="rId32"/>
    <p:sldId id="290" r:id="rId33"/>
    <p:sldId id="292" r:id="rId34"/>
    <p:sldId id="293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20" r:id="rId60"/>
    <p:sldId id="321" r:id="rId61"/>
    <p:sldId id="323" r:id="rId62"/>
    <p:sldId id="324" r:id="rId63"/>
    <p:sldId id="325" r:id="rId64"/>
    <p:sldId id="326" r:id="rId65"/>
    <p:sldId id="327" r:id="rId66"/>
    <p:sldId id="328" r:id="rId67"/>
    <p:sldId id="329" r:id="rId68"/>
    <p:sldId id="330" r:id="rId69"/>
    <p:sldId id="331" r:id="rId70"/>
    <p:sldId id="332" r:id="rId71"/>
    <p:sldId id="333" r:id="rId72"/>
    <p:sldId id="334" r:id="rId73"/>
    <p:sldId id="335" r:id="rId74"/>
    <p:sldId id="336" r:id="rId75"/>
    <p:sldId id="338" r:id="rId76"/>
    <p:sldId id="339" r:id="rId77"/>
    <p:sldId id="340" r:id="rId7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9"/>
      <p:bold r:id="rId80"/>
      <p:italic r:id="rId81"/>
      <p:boldItalic r:id="rId8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font" Target="fonts/font1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4.fntdata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2.fntdata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font" Target="fonts/font3.fntdata"/><Relationship Id="rId86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horschdobrasil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37354</c:v>
                </c:pt>
                <c:pt idx="1">
                  <c:v>37376</c:v>
                </c:pt>
                <c:pt idx="2">
                  <c:v>37416</c:v>
                </c:pt>
                <c:pt idx="3">
                  <c:v>37608</c:v>
                </c:pt>
                <c:pt idx="4">
                  <c:v>37722</c:v>
                </c:pt>
                <c:pt idx="5">
                  <c:v>37920</c:v>
                </c:pt>
                <c:pt idx="6">
                  <c:v>38208</c:v>
                </c:pt>
                <c:pt idx="7">
                  <c:v>38280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D7-4A32-BCEA-B3FE172E51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newhollandbrasil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252775</c:v>
                </c:pt>
                <c:pt idx="1">
                  <c:v>253319</c:v>
                </c:pt>
                <c:pt idx="2">
                  <c:v>254075</c:v>
                </c:pt>
                <c:pt idx="3">
                  <c:v>255186</c:v>
                </c:pt>
                <c:pt idx="4">
                  <c:v>255781</c:v>
                </c:pt>
                <c:pt idx="5">
                  <c:v>256336</c:v>
                </c:pt>
                <c:pt idx="6">
                  <c:v>256544</c:v>
                </c:pt>
                <c:pt idx="7">
                  <c:v>256641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4D7-4A32-BCEA-B3FE172E517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johndeerebrasil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393844</c:v>
                </c:pt>
                <c:pt idx="1">
                  <c:v>393913</c:v>
                </c:pt>
                <c:pt idx="2">
                  <c:v>394245</c:v>
                </c:pt>
                <c:pt idx="3">
                  <c:v>394429</c:v>
                </c:pt>
                <c:pt idx="4">
                  <c:v>394905</c:v>
                </c:pt>
                <c:pt idx="5">
                  <c:v>395307</c:v>
                </c:pt>
                <c:pt idx="6">
                  <c:v>395712</c:v>
                </c:pt>
                <c:pt idx="7">
                  <c:v>396056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4D7-4A32-BCEA-B3FE172E517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Sheet1!$E$2:$E$9</c:f>
              <c:numCache>
                <c:formatCode>General</c:formatCode>
                <c:ptCount val="8"/>
                <c:pt idx="0">
                  <c:v>73182</c:v>
                </c:pt>
                <c:pt idx="1">
                  <c:v>73197</c:v>
                </c:pt>
                <c:pt idx="2">
                  <c:v>73210</c:v>
                </c:pt>
                <c:pt idx="3">
                  <c:v>73250</c:v>
                </c:pt>
                <c:pt idx="4">
                  <c:v>73280</c:v>
                </c:pt>
                <c:pt idx="5">
                  <c:v>73300</c:v>
                </c:pt>
                <c:pt idx="6">
                  <c:v>73318</c:v>
                </c:pt>
                <c:pt idx="7">
                  <c:v>73315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4D7-4A32-BCEA-B3FE172E517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jactobrasil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Sheet1!$F$2:$F$9</c:f>
              <c:numCache>
                <c:formatCode>General</c:formatCode>
                <c:ptCount val="8"/>
                <c:pt idx="0">
                  <c:v>165962</c:v>
                </c:pt>
                <c:pt idx="1">
                  <c:v>166519</c:v>
                </c:pt>
                <c:pt idx="2">
                  <c:v>167119</c:v>
                </c:pt>
                <c:pt idx="3">
                  <c:v>167488</c:v>
                </c:pt>
                <c:pt idx="4">
                  <c:v>167594</c:v>
                </c:pt>
                <c:pt idx="5">
                  <c:v>167689</c:v>
                </c:pt>
                <c:pt idx="6">
                  <c:v>167744</c:v>
                </c:pt>
                <c:pt idx="7">
                  <c:v>167778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4D7-4A32-BCEA-B3FE172E517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starabrasil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Sheet1!$G$2:$G$9</c:f>
              <c:numCache>
                <c:formatCode>General</c:formatCode>
                <c:ptCount val="8"/>
                <c:pt idx="0">
                  <c:v>151553</c:v>
                </c:pt>
                <c:pt idx="1">
                  <c:v>151597</c:v>
                </c:pt>
                <c:pt idx="2">
                  <c:v>151743</c:v>
                </c:pt>
                <c:pt idx="3">
                  <c:v>152618</c:v>
                </c:pt>
                <c:pt idx="4">
                  <c:v>152935</c:v>
                </c:pt>
                <c:pt idx="5">
                  <c:v>153234</c:v>
                </c:pt>
                <c:pt idx="6">
                  <c:v>153364</c:v>
                </c:pt>
                <c:pt idx="7">
                  <c:v>153425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4D7-4A32-BCEA-B3FE172E517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baldanagricola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Sheet1!$H$2:$H$9</c:f>
              <c:numCache>
                <c:formatCode>General</c:formatCode>
                <c:ptCount val="8"/>
                <c:pt idx="0">
                  <c:v>66233</c:v>
                </c:pt>
                <c:pt idx="1">
                  <c:v>66399</c:v>
                </c:pt>
                <c:pt idx="2">
                  <c:v>66447</c:v>
                </c:pt>
                <c:pt idx="3">
                  <c:v>66511</c:v>
                </c:pt>
                <c:pt idx="4">
                  <c:v>66530</c:v>
                </c:pt>
                <c:pt idx="5">
                  <c:v>66557</c:v>
                </c:pt>
                <c:pt idx="6">
                  <c:v>66662</c:v>
                </c:pt>
                <c:pt idx="7">
                  <c:v>66694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4D7-4A32-BCEA-B3FE172E51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3167712"/>
        <c:axId val="398521080"/>
      </c:lineChart>
      <c:dateAx>
        <c:axId val="463167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521080"/>
        <c:crosses val="autoZero"/>
        <c:auto val="1"/>
        <c:lblOffset val="100"/>
        <c:baseTimeUnit val="days"/>
      </c:dateAx>
      <c:valAx>
        <c:axId val="398521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167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horschdobrasil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4</c:v>
                </c:pt>
                <c:pt idx="2">
                  <c:v>6</c:v>
                </c:pt>
                <c:pt idx="3">
                  <c:v>5</c:v>
                </c:pt>
                <c:pt idx="4">
                  <c:v>5</c:v>
                </c:pt>
                <c:pt idx="5">
                  <c:v>7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B9-4A20-A782-46B2AB8A79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newhollandbrasil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3</c:v>
                </c:pt>
                <c:pt idx="1">
                  <c:v>5</c:v>
                </c:pt>
                <c:pt idx="2">
                  <c:v>9</c:v>
                </c:pt>
                <c:pt idx="3">
                  <c:v>6</c:v>
                </c:pt>
                <c:pt idx="4">
                  <c:v>5</c:v>
                </c:pt>
                <c:pt idx="5">
                  <c:v>5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B9-4A20-A782-46B2AB8A79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johndeerebrasil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4</c:v>
                </c:pt>
                <c:pt idx="4">
                  <c:v>2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B9-4A20-A782-46B2AB8A79E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Sheet1!$E$2:$E$9</c:f>
              <c:numCache>
                <c:formatCode>General</c:formatCode>
                <c:ptCount val="8"/>
                <c:pt idx="0">
                  <c:v>1</c:v>
                </c:pt>
                <c:pt idx="1">
                  <c:v>4</c:v>
                </c:pt>
                <c:pt idx="2">
                  <c:v>5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AB9-4A20-A782-46B2AB8A79E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jactobrasil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Sheet1!$F$2:$F$9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AB9-4A20-A782-46B2AB8A79E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starabrasil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Sheet1!$G$2:$G$9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AB9-4A20-A782-46B2AB8A79E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baldanagricola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Sheet1!$H$2:$H$9</c:f>
              <c:numCache>
                <c:formatCode>General</c:formatCode>
                <c:ptCount val="8"/>
                <c:pt idx="0">
                  <c:v>1</c:v>
                </c:pt>
                <c:pt idx="1">
                  <c:v>4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AB9-4A20-A782-46B2AB8A79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0258704"/>
        <c:axId val="470266576"/>
      </c:lineChart>
      <c:dateAx>
        <c:axId val="470258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266576"/>
        <c:crosses val="autoZero"/>
        <c:auto val="1"/>
        <c:lblOffset val="100"/>
        <c:baseTimeUnit val="days"/>
      </c:dateAx>
      <c:valAx>
        <c:axId val="47026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25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 25-34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19915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E8-4A96-8721-4670922C88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 35-44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16541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E8-4A96-8721-4670922C88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Male 45-54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6750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E8-4A96-8721-4670922C887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Male 18-24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E8-4A96-8721-4670922C887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Unknown 25-34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3586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3E8-4A96-8721-4670922C887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Unknown 35-44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3E8-4A96-8721-4670922C887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Female 25-34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2977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3E8-4A96-8721-4670922C887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Female 35-44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3E8-4A96-8721-4670922C887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Unknown 18-24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2038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3E8-4A96-8721-4670922C887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Male 55-64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Sheet1!$K$2</c:f>
              <c:numCache>
                <c:formatCode>General</c:formatCode>
                <c:ptCount val="1"/>
                <c:pt idx="0">
                  <c:v>1872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3E8-4A96-8721-4670922C887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Unknown 45-54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Sheet1!$L$2</c:f>
              <c:numCache>
                <c:formatCode>General</c:formatCode>
                <c:ptCount val="1"/>
                <c:pt idx="0">
                  <c:v>1419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3E8-4A96-8721-4670922C887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Female 45-54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Sheet1!$M$2</c:f>
              <c:numCache>
                <c:formatCode>General</c:formatCode>
                <c:ptCount val="1"/>
                <c:pt idx="0">
                  <c:v>1246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3E8-4A96-8721-4670922C887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Female 18-24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Sheet1!$N$2</c:f>
              <c:numCache>
                <c:formatCode>General</c:formatCode>
                <c:ptCount val="1"/>
                <c:pt idx="0">
                  <c:v>802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3E8-4A96-8721-4670922C887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Male 13-17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Sheet1!$O$2</c:f>
              <c:numCache>
                <c:formatCode>General</c:formatCode>
                <c:ptCount val="1"/>
                <c:pt idx="0">
                  <c:v>743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3E8-4A96-8721-4670922C887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Male 65+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Sheet1!$P$2</c:f>
              <c:numCache>
                <c:formatCode>General</c:formatCode>
                <c:ptCount val="1"/>
                <c:pt idx="0">
                  <c:v>550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3E8-4A96-8721-4670922C887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Unknown 55-64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Sheet1!$Q$2</c:f>
              <c:numCache>
                <c:formatCode>General</c:formatCode>
                <c:ptCount val="1"/>
                <c:pt idx="0">
                  <c:v>457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03E8-4A96-8721-4670922C8875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Unknown 13-17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Sheet1!$R$2</c:f>
              <c:numCache>
                <c:formatCode>General</c:formatCode>
                <c:ptCount val="1"/>
                <c:pt idx="0">
                  <c:v>445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3E8-4A96-8721-4670922C8875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Female 55-64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Sheet1!$S$2</c:f>
              <c:numCache>
                <c:formatCode>General</c:formatCode>
                <c:ptCount val="1"/>
                <c:pt idx="0">
                  <c:v>388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03E8-4A96-8721-4670922C8875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Unknown 65+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Sheet1!$T$2</c:f>
              <c:numCache>
                <c:formatCode>General</c:formatCode>
                <c:ptCount val="1"/>
                <c:pt idx="0">
                  <c:v>223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3E8-4A96-8721-4670922C8875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Female 65+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Sheet1!$U$2</c:f>
              <c:numCache>
                <c:formatCode>General</c:formatCode>
                <c:ptCount val="1"/>
                <c:pt idx="0">
                  <c:v>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03E8-4A96-8721-4670922C8875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Female 13-17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Sheet1!$V$2</c:f>
              <c:numCache>
                <c:formatCode>General</c:formatCode>
                <c:ptCount val="1"/>
                <c:pt idx="0">
                  <c:v>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03E8-4A96-8721-4670922C88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0264608"/>
        <c:axId val="470265592"/>
      </c:barChart>
      <c:catAx>
        <c:axId val="47026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265592"/>
        <c:crosses val="autoZero"/>
        <c:auto val="1"/>
        <c:lblAlgn val="ctr"/>
        <c:lblOffset val="100"/>
        <c:noMultiLvlLbl val="0"/>
      </c:catAx>
      <c:valAx>
        <c:axId val="470265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264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28143</c:v>
                </c:pt>
                <c:pt idx="1">
                  <c:v>52367</c:v>
                </c:pt>
                <c:pt idx="2">
                  <c:v>75645</c:v>
                </c:pt>
                <c:pt idx="3">
                  <c:v>62980</c:v>
                </c:pt>
                <c:pt idx="4">
                  <c:v>38719</c:v>
                </c:pt>
                <c:pt idx="5">
                  <c:v>29051</c:v>
                </c:pt>
                <c:pt idx="6">
                  <c:v>5468</c:v>
                </c:pt>
                <c:pt idx="7">
                  <c:v>3633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1D-438D-B0C6-7A0C23071E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0272808"/>
        <c:axId val="470268544"/>
      </c:lineChart>
      <c:dateAx>
        <c:axId val="470272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268544"/>
        <c:crosses val="autoZero"/>
        <c:auto val="1"/>
        <c:lblOffset val="100"/>
        <c:baseTimeUnit val="days"/>
      </c:dateAx>
      <c:valAx>
        <c:axId val="47026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272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22478</c:v>
                </c:pt>
                <c:pt idx="1">
                  <c:v>24866</c:v>
                </c:pt>
                <c:pt idx="2">
                  <c:v>29799</c:v>
                </c:pt>
                <c:pt idx="3">
                  <c:v>29332</c:v>
                </c:pt>
                <c:pt idx="4">
                  <c:v>20079</c:v>
                </c:pt>
                <c:pt idx="5">
                  <c:v>18936</c:v>
                </c:pt>
                <c:pt idx="6">
                  <c:v>2601</c:v>
                </c:pt>
                <c:pt idx="7">
                  <c:v>1418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A0-4668-9D4B-7AC5A43F12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0270840"/>
        <c:axId val="470271496"/>
      </c:lineChart>
      <c:dateAx>
        <c:axId val="470270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271496"/>
        <c:crosses val="autoZero"/>
        <c:auto val="1"/>
        <c:lblOffset val="100"/>
        <c:baseTimeUnit val="days"/>
      </c:dateAx>
      <c:valAx>
        <c:axId val="47027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0270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A4-4E5E-B6C2-DBD8ADB01B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A4-4E5E-B6C2-DBD8ADB01B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A4-4E5E-B6C2-DBD8ADB01B2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251.25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A4-4E5E-B6C2-DBD8ADB01B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54878040"/>
        <c:axId val="754879024"/>
      </c:barChart>
      <c:catAx>
        <c:axId val="754878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4879024"/>
        <c:crosses val="autoZero"/>
        <c:auto val="1"/>
        <c:lblAlgn val="ctr"/>
        <c:lblOffset val="100"/>
        <c:noMultiLvlLbl val="0"/>
      </c:catAx>
      <c:valAx>
        <c:axId val="754879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4878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horschdobrasil</c:v>
                </c:pt>
                <c:pt idx="1">
                  <c:v>newhollandbrasil</c:v>
                </c:pt>
                <c:pt idx="2">
                  <c:v>johndeerebrasil</c:v>
                </c:pt>
                <c:pt idx="3">
                  <c:v>kuhnbrasil</c:v>
                </c:pt>
                <c:pt idx="4">
                  <c:v>jactobrasil</c:v>
                </c:pt>
                <c:pt idx="5">
                  <c:v>starabrasil</c:v>
                </c:pt>
                <c:pt idx="6">
                  <c:v>baldanagricola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9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8D-43F2-A36A-978909C5B2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horschdobrasil</c:v>
                </c:pt>
                <c:pt idx="1">
                  <c:v>newhollandbrasil</c:v>
                </c:pt>
                <c:pt idx="2">
                  <c:v>johndeerebrasil</c:v>
                </c:pt>
                <c:pt idx="3">
                  <c:v>kuhnbrasil</c:v>
                </c:pt>
                <c:pt idx="4">
                  <c:v>jactobrasil</c:v>
                </c:pt>
                <c:pt idx="5">
                  <c:v>starabrasil</c:v>
                </c:pt>
                <c:pt idx="6">
                  <c:v>baldanagricola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8D-43F2-A36A-978909C5B2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horschdobrasil</c:v>
                </c:pt>
                <c:pt idx="1">
                  <c:v>newhollandbrasil</c:v>
                </c:pt>
                <c:pt idx="2">
                  <c:v>johndeerebrasil</c:v>
                </c:pt>
                <c:pt idx="3">
                  <c:v>kuhnbrasil</c:v>
                </c:pt>
                <c:pt idx="4">
                  <c:v>jactobrasil</c:v>
                </c:pt>
                <c:pt idx="5">
                  <c:v>starabrasil</c:v>
                </c:pt>
                <c:pt idx="6">
                  <c:v>baldanagricola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8D-43F2-A36A-978909C5B2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horschdobrasil</c:v>
                </c:pt>
                <c:pt idx="1">
                  <c:v>newhollandbrasil</c:v>
                </c:pt>
                <c:pt idx="2">
                  <c:v>johndeerebrasil</c:v>
                </c:pt>
                <c:pt idx="3">
                  <c:v>kuhnbrasil</c:v>
                </c:pt>
                <c:pt idx="4">
                  <c:v>jactobrasil</c:v>
                </c:pt>
                <c:pt idx="5">
                  <c:v>starabrasil</c:v>
                </c:pt>
                <c:pt idx="6">
                  <c:v>baldanagricola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24</c:v>
                </c:pt>
                <c:pt idx="1">
                  <c:v>23</c:v>
                </c:pt>
                <c:pt idx="2">
                  <c:v>16</c:v>
                </c:pt>
                <c:pt idx="3">
                  <c:v>12</c:v>
                </c:pt>
                <c:pt idx="4">
                  <c:v>10</c:v>
                </c:pt>
                <c:pt idx="5">
                  <c:v>11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8D-43F2-A36A-978909C5B2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54873448"/>
        <c:axId val="754878696"/>
      </c:barChart>
      <c:catAx>
        <c:axId val="754873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4878696"/>
        <c:crosses val="autoZero"/>
        <c:auto val="1"/>
        <c:lblAlgn val="ctr"/>
        <c:lblOffset val="100"/>
        <c:noMultiLvlLbl val="0"/>
      </c:catAx>
      <c:valAx>
        <c:axId val="75487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4873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3457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DF-4DE7-91A9-D71C351596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DF-4DE7-91A9-D71C351596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DF-4DE7-91A9-D71C3515963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6786.4166666666697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DF-4DE7-91A9-D71C351596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4874104"/>
        <c:axId val="754874432"/>
      </c:barChart>
      <c:catAx>
        <c:axId val="754874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4874432"/>
        <c:crosses val="autoZero"/>
        <c:auto val="1"/>
        <c:lblAlgn val="ctr"/>
        <c:lblOffset val="100"/>
        <c:noMultiLvlLbl val="0"/>
      </c:catAx>
      <c:valAx>
        <c:axId val="754874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4874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horschdobrasil</c:v>
                </c:pt>
                <c:pt idx="1">
                  <c:v>newhollandbrasil</c:v>
                </c:pt>
                <c:pt idx="2">
                  <c:v>johndeerebrasil</c:v>
                </c:pt>
                <c:pt idx="3">
                  <c:v>kuhnbrasil</c:v>
                </c:pt>
                <c:pt idx="4">
                  <c:v>jactobrasil</c:v>
                </c:pt>
                <c:pt idx="5">
                  <c:v>starabrasil</c:v>
                </c:pt>
                <c:pt idx="6">
                  <c:v>baldanagricola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4969</c:v>
                </c:pt>
                <c:pt idx="2">
                  <c:v>0</c:v>
                </c:pt>
                <c:pt idx="3">
                  <c:v>139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AA-4EE5-B6DC-A7A5F0A874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horschdobrasil</c:v>
                </c:pt>
                <c:pt idx="1">
                  <c:v>newhollandbrasil</c:v>
                </c:pt>
                <c:pt idx="2">
                  <c:v>johndeerebrasil</c:v>
                </c:pt>
                <c:pt idx="3">
                  <c:v>kuhnbrasil</c:v>
                </c:pt>
                <c:pt idx="4">
                  <c:v>jactobrasil</c:v>
                </c:pt>
                <c:pt idx="5">
                  <c:v>starabrasil</c:v>
                </c:pt>
                <c:pt idx="6">
                  <c:v>baldanagricola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900</c:v>
                </c:pt>
                <c:pt idx="1">
                  <c:v>268</c:v>
                </c:pt>
                <c:pt idx="2">
                  <c:v>0</c:v>
                </c:pt>
                <c:pt idx="3">
                  <c:v>129</c:v>
                </c:pt>
                <c:pt idx="4">
                  <c:v>0</c:v>
                </c:pt>
                <c:pt idx="5">
                  <c:v>1055</c:v>
                </c:pt>
                <c:pt idx="6">
                  <c:v>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AA-4EE5-B6DC-A7A5F0A874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horschdobrasil</c:v>
                </c:pt>
                <c:pt idx="1">
                  <c:v>newhollandbrasil</c:v>
                </c:pt>
                <c:pt idx="2">
                  <c:v>johndeerebrasil</c:v>
                </c:pt>
                <c:pt idx="3">
                  <c:v>kuhnbrasil</c:v>
                </c:pt>
                <c:pt idx="4">
                  <c:v>jactobrasil</c:v>
                </c:pt>
                <c:pt idx="5">
                  <c:v>starabrasil</c:v>
                </c:pt>
                <c:pt idx="6">
                  <c:v>baldanagricola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AA-4EE5-B6DC-A7A5F0A8746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horschdobrasil</c:v>
                </c:pt>
                <c:pt idx="1">
                  <c:v>newhollandbrasil</c:v>
                </c:pt>
                <c:pt idx="2">
                  <c:v>johndeerebrasil</c:v>
                </c:pt>
                <c:pt idx="3">
                  <c:v>kuhnbrasil</c:v>
                </c:pt>
                <c:pt idx="4">
                  <c:v>jactobrasil</c:v>
                </c:pt>
                <c:pt idx="5">
                  <c:v>starabrasil</c:v>
                </c:pt>
                <c:pt idx="6">
                  <c:v>baldanagricola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3006</c:v>
                </c:pt>
                <c:pt idx="1">
                  <c:v>13273</c:v>
                </c:pt>
                <c:pt idx="2">
                  <c:v>10138</c:v>
                </c:pt>
                <c:pt idx="3">
                  <c:v>2537</c:v>
                </c:pt>
                <c:pt idx="4">
                  <c:v>97305</c:v>
                </c:pt>
                <c:pt idx="5">
                  <c:v>9206</c:v>
                </c:pt>
                <c:pt idx="6">
                  <c:v>3052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AA-4EE5-B6DC-A7A5F0A874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54889520"/>
        <c:axId val="754888208"/>
      </c:barChart>
      <c:catAx>
        <c:axId val="75488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4888208"/>
        <c:crosses val="autoZero"/>
        <c:auto val="1"/>
        <c:lblAlgn val="ctr"/>
        <c:lblOffset val="100"/>
        <c:noMultiLvlLbl val="0"/>
      </c:catAx>
      <c:valAx>
        <c:axId val="75488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488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06-40EC-A721-ED912B2F76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06-40EC-A721-ED912B2F76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54887552"/>
        <c:axId val="754892472"/>
      </c:barChart>
      <c:catAx>
        <c:axId val="75488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4892472"/>
        <c:crosses val="autoZero"/>
        <c:auto val="1"/>
        <c:lblAlgn val="ctr"/>
        <c:lblOffset val="100"/>
        <c:noMultiLvlLbl val="0"/>
      </c:catAx>
      <c:valAx>
        <c:axId val="754892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488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horschdobrasil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0.51129999999999998</c:v>
                </c:pt>
                <c:pt idx="1">
                  <c:v>0.5353</c:v>
                </c:pt>
                <c:pt idx="2">
                  <c:v>0.30080000000000001</c:v>
                </c:pt>
                <c:pt idx="3">
                  <c:v>0.35880000000000001</c:v>
                </c:pt>
                <c:pt idx="4">
                  <c:v>0.2979</c:v>
                </c:pt>
                <c:pt idx="5">
                  <c:v>0.38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79-4BCB-BCEE-5539F258AC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newhollandbrasil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0.29580000000000001</c:v>
                </c:pt>
                <c:pt idx="1">
                  <c:v>0.34570000000000001</c:v>
                </c:pt>
                <c:pt idx="2">
                  <c:v>0.19800000000000001</c:v>
                </c:pt>
                <c:pt idx="3">
                  <c:v>0.15740000000000001</c:v>
                </c:pt>
                <c:pt idx="4">
                  <c:v>0.214</c:v>
                </c:pt>
                <c:pt idx="5">
                  <c:v>0.17460000000000001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79-4BCB-BCEE-5539F258AC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johndeerebrasil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0</c:v>
                </c:pt>
                <c:pt idx="1">
                  <c:v>9.2999999999999999E-2</c:v>
                </c:pt>
                <c:pt idx="2">
                  <c:v>0.14949999999999999</c:v>
                </c:pt>
                <c:pt idx="3">
                  <c:v>0.2286</c:v>
                </c:pt>
                <c:pt idx="4">
                  <c:v>0.1244</c:v>
                </c:pt>
                <c:pt idx="5">
                  <c:v>0.15570000000000001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79-4BCB-BCEE-5539F258AC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kuhnbrasil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Sheet1!$E$2:$E$9</c:f>
              <c:numCache>
                <c:formatCode>General</c:formatCode>
                <c:ptCount val="8"/>
                <c:pt idx="0">
                  <c:v>3.8300000000000001E-2</c:v>
                </c:pt>
                <c:pt idx="1">
                  <c:v>0.3009</c:v>
                </c:pt>
                <c:pt idx="2">
                  <c:v>0.38200000000000001</c:v>
                </c:pt>
                <c:pt idx="3">
                  <c:v>0.11609999999999999</c:v>
                </c:pt>
                <c:pt idx="4">
                  <c:v>0.14199999999999999</c:v>
                </c:pt>
                <c:pt idx="5">
                  <c:v>0.16370000000000001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79-4BCB-BCEE-5539F258AC8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jactobrasil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Sheet1!$F$2:$F$9</c:f>
              <c:numCache>
                <c:formatCode>General</c:formatCode>
                <c:ptCount val="8"/>
                <c:pt idx="0">
                  <c:v>0.3775</c:v>
                </c:pt>
                <c:pt idx="1">
                  <c:v>0.67789999999999995</c:v>
                </c:pt>
                <c:pt idx="2">
                  <c:v>0.40310000000000001</c:v>
                </c:pt>
                <c:pt idx="3">
                  <c:v>0.2666</c:v>
                </c:pt>
                <c:pt idx="4">
                  <c:v>0.1817</c:v>
                </c:pt>
                <c:pt idx="5">
                  <c:v>18.522099999999998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079-4BCB-BCEE-5539F258AC8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starabrasil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Sheet1!$G$2:$G$9</c:f>
              <c:numCache>
                <c:formatCode>General</c:formatCode>
                <c:ptCount val="8"/>
                <c:pt idx="0">
                  <c:v>0</c:v>
                </c:pt>
                <c:pt idx="1">
                  <c:v>0.50900000000000001</c:v>
                </c:pt>
                <c:pt idx="2">
                  <c:v>0.46150000000000002</c:v>
                </c:pt>
                <c:pt idx="3">
                  <c:v>0.2757</c:v>
                </c:pt>
                <c:pt idx="4">
                  <c:v>0.66210000000000002</c:v>
                </c:pt>
                <c:pt idx="5">
                  <c:v>0.68220000000000003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079-4BCB-BCEE-5539F258AC8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baldanagricola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Sheet1!$H$2:$H$9</c:f>
              <c:numCache>
                <c:formatCode>General</c:formatCode>
                <c:ptCount val="8"/>
                <c:pt idx="0">
                  <c:v>0.41710000000000003</c:v>
                </c:pt>
                <c:pt idx="1">
                  <c:v>0.31140000000000001</c:v>
                </c:pt>
                <c:pt idx="2">
                  <c:v>0.1394</c:v>
                </c:pt>
                <c:pt idx="3">
                  <c:v>0.28170000000000001</c:v>
                </c:pt>
                <c:pt idx="4">
                  <c:v>0.19689999999999999</c:v>
                </c:pt>
                <c:pt idx="5">
                  <c:v>0.3982</c:v>
                </c:pt>
                <c:pt idx="6">
                  <c:v>0.33329999999999999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079-4BCB-BCEE-5539F258AC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94524040"/>
        <c:axId val="794523056"/>
      </c:barChart>
      <c:dateAx>
        <c:axId val="794524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4523056"/>
        <c:crosses val="autoZero"/>
        <c:auto val="1"/>
        <c:lblOffset val="100"/>
        <c:baseTimeUnit val="days"/>
      </c:dateAx>
      <c:valAx>
        <c:axId val="794523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4524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horschdobrasil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4</c:v>
                </c:pt>
                <c:pt idx="2">
                  <c:v>6</c:v>
                </c:pt>
                <c:pt idx="3">
                  <c:v>5</c:v>
                </c:pt>
                <c:pt idx="4">
                  <c:v>5</c:v>
                </c:pt>
                <c:pt idx="5">
                  <c:v>7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95-47A9-B1CE-CCF1F93871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newhollandbrasil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3</c:v>
                </c:pt>
                <c:pt idx="1">
                  <c:v>5</c:v>
                </c:pt>
                <c:pt idx="2">
                  <c:v>9</c:v>
                </c:pt>
                <c:pt idx="3">
                  <c:v>6</c:v>
                </c:pt>
                <c:pt idx="4">
                  <c:v>5</c:v>
                </c:pt>
                <c:pt idx="5">
                  <c:v>5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895-47A9-B1CE-CCF1F93871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johndeerebrasil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4</c:v>
                </c:pt>
                <c:pt idx="4">
                  <c:v>2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895-47A9-B1CE-CCF1F938719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Sheet1!$E$2:$E$9</c:f>
              <c:numCache>
                <c:formatCode>General</c:formatCode>
                <c:ptCount val="8"/>
                <c:pt idx="0">
                  <c:v>1</c:v>
                </c:pt>
                <c:pt idx="1">
                  <c:v>4</c:v>
                </c:pt>
                <c:pt idx="2">
                  <c:v>5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895-47A9-B1CE-CCF1F938719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jactobrasil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Sheet1!$F$2:$F$9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895-47A9-B1CE-CCF1F938719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starabrasil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Sheet1!$G$2:$G$9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895-47A9-B1CE-CCF1F938719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baldanagricola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Sheet1!$H$2:$H$9</c:f>
              <c:numCache>
                <c:formatCode>General</c:formatCode>
                <c:ptCount val="8"/>
                <c:pt idx="0">
                  <c:v>1</c:v>
                </c:pt>
                <c:pt idx="1">
                  <c:v>4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895-47A9-B1CE-CCF1F93871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530272"/>
        <c:axId val="794526008"/>
      </c:lineChart>
      <c:dateAx>
        <c:axId val="794530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4526008"/>
        <c:crosses val="autoZero"/>
        <c:auto val="1"/>
        <c:lblOffset val="100"/>
        <c:baseTimeUnit val="days"/>
      </c:dateAx>
      <c:valAx>
        <c:axId val="794526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453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horschdobrasil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191</c:v>
                </c:pt>
                <c:pt idx="1">
                  <c:v>800</c:v>
                </c:pt>
                <c:pt idx="2">
                  <c:v>675</c:v>
                </c:pt>
                <c:pt idx="3">
                  <c:v>673</c:v>
                </c:pt>
                <c:pt idx="4">
                  <c:v>561</c:v>
                </c:pt>
                <c:pt idx="5">
                  <c:v>1006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DD-46BF-8C98-10FDA50BE8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newhollandbrasil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2242</c:v>
                </c:pt>
                <c:pt idx="1">
                  <c:v>4374</c:v>
                </c:pt>
                <c:pt idx="2">
                  <c:v>4520</c:v>
                </c:pt>
                <c:pt idx="3">
                  <c:v>2405</c:v>
                </c:pt>
                <c:pt idx="4">
                  <c:v>2734</c:v>
                </c:pt>
                <c:pt idx="5">
                  <c:v>2235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DD-46BF-8C98-10FDA50BE8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johndeerebrasil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0</c:v>
                </c:pt>
                <c:pt idx="1">
                  <c:v>733</c:v>
                </c:pt>
                <c:pt idx="2">
                  <c:v>2357</c:v>
                </c:pt>
                <c:pt idx="3">
                  <c:v>3606</c:v>
                </c:pt>
                <c:pt idx="4">
                  <c:v>982</c:v>
                </c:pt>
                <c:pt idx="5">
                  <c:v>2460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8DD-46BF-8C98-10FDA50BE8A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Sheet1!$E$2:$E$9</c:f>
              <c:numCache>
                <c:formatCode>General</c:formatCode>
                <c:ptCount val="8"/>
                <c:pt idx="0">
                  <c:v>28</c:v>
                </c:pt>
                <c:pt idx="1">
                  <c:v>881</c:v>
                </c:pt>
                <c:pt idx="2">
                  <c:v>1398</c:v>
                </c:pt>
                <c:pt idx="3">
                  <c:v>170</c:v>
                </c:pt>
                <c:pt idx="4">
                  <c:v>208</c:v>
                </c:pt>
                <c:pt idx="5">
                  <c:v>120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8DD-46BF-8C98-10FDA50BE8A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jactobrasil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Sheet1!$F$2:$F$9</c:f>
              <c:numCache>
                <c:formatCode>General</c:formatCode>
                <c:ptCount val="8"/>
                <c:pt idx="0">
                  <c:v>626</c:v>
                </c:pt>
                <c:pt idx="1">
                  <c:v>1127</c:v>
                </c:pt>
                <c:pt idx="2">
                  <c:v>1345</c:v>
                </c:pt>
                <c:pt idx="3">
                  <c:v>446</c:v>
                </c:pt>
                <c:pt idx="4">
                  <c:v>609</c:v>
                </c:pt>
                <c:pt idx="5">
                  <c:v>93152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8DD-46BF-8C98-10FDA50BE8A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starabrasil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Sheet1!$G$2:$G$9</c:f>
              <c:numCache>
                <c:formatCode>General</c:formatCode>
                <c:ptCount val="8"/>
                <c:pt idx="0">
                  <c:v>0</c:v>
                </c:pt>
                <c:pt idx="1">
                  <c:v>1543</c:v>
                </c:pt>
                <c:pt idx="2">
                  <c:v>700</c:v>
                </c:pt>
                <c:pt idx="3">
                  <c:v>839</c:v>
                </c:pt>
                <c:pt idx="4">
                  <c:v>4046</c:v>
                </c:pt>
                <c:pt idx="5">
                  <c:v>3133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8DD-46BF-8C98-10FDA50BE8A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baldanagricola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Sheet1!$H$2:$H$9</c:f>
              <c:numCache>
                <c:formatCode>General</c:formatCode>
                <c:ptCount val="8"/>
                <c:pt idx="0">
                  <c:v>276</c:v>
                </c:pt>
                <c:pt idx="1">
                  <c:v>826</c:v>
                </c:pt>
                <c:pt idx="2">
                  <c:v>463</c:v>
                </c:pt>
                <c:pt idx="3">
                  <c:v>749</c:v>
                </c:pt>
                <c:pt idx="4">
                  <c:v>393</c:v>
                </c:pt>
                <c:pt idx="5">
                  <c:v>795</c:v>
                </c:pt>
                <c:pt idx="6">
                  <c:v>222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8DD-46BF-8C98-10FDA50BE8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532240"/>
        <c:axId val="794522072"/>
      </c:lineChart>
      <c:dateAx>
        <c:axId val="794532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4522072"/>
        <c:crosses val="autoZero"/>
        <c:auto val="1"/>
        <c:lblOffset val="100"/>
        <c:baseTimeUnit val="days"/>
      </c:dateAx>
      <c:valAx>
        <c:axId val="794522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453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horschdobrasil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22</c:v>
                </c:pt>
                <c:pt idx="2">
                  <c:v>40</c:v>
                </c:pt>
                <c:pt idx="3">
                  <c:v>192</c:v>
                </c:pt>
                <c:pt idx="4">
                  <c:v>114</c:v>
                </c:pt>
                <c:pt idx="5">
                  <c:v>198</c:v>
                </c:pt>
                <c:pt idx="6">
                  <c:v>288</c:v>
                </c:pt>
                <c:pt idx="7">
                  <c:v>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A0-4655-8535-55A52DD3ED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newhollandbrasil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222</c:v>
                </c:pt>
                <c:pt idx="1">
                  <c:v>544</c:v>
                </c:pt>
                <c:pt idx="2">
                  <c:v>756</c:v>
                </c:pt>
                <c:pt idx="3">
                  <c:v>1111</c:v>
                </c:pt>
                <c:pt idx="4">
                  <c:v>595</c:v>
                </c:pt>
                <c:pt idx="5">
                  <c:v>555</c:v>
                </c:pt>
                <c:pt idx="6">
                  <c:v>208</c:v>
                </c:pt>
                <c:pt idx="7">
                  <c:v>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A0-4655-8535-55A52DD3ED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johndeerebrasil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7</c:v>
                </c:pt>
                <c:pt idx="1">
                  <c:v>69</c:v>
                </c:pt>
                <c:pt idx="2">
                  <c:v>332</c:v>
                </c:pt>
                <c:pt idx="3">
                  <c:v>184</c:v>
                </c:pt>
                <c:pt idx="4">
                  <c:v>476</c:v>
                </c:pt>
                <c:pt idx="5">
                  <c:v>402</c:v>
                </c:pt>
                <c:pt idx="6">
                  <c:v>405</c:v>
                </c:pt>
                <c:pt idx="7">
                  <c:v>344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3A0-4655-8535-55A52DD3ED0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Sheet1!$E$2:$E$9</c:f>
              <c:numCache>
                <c:formatCode>General</c:formatCode>
                <c:ptCount val="8"/>
                <c:pt idx="0">
                  <c:v>-2</c:v>
                </c:pt>
                <c:pt idx="1">
                  <c:v>15</c:v>
                </c:pt>
                <c:pt idx="2">
                  <c:v>13</c:v>
                </c:pt>
                <c:pt idx="3">
                  <c:v>40</c:v>
                </c:pt>
                <c:pt idx="4">
                  <c:v>30</c:v>
                </c:pt>
                <c:pt idx="5">
                  <c:v>20</c:v>
                </c:pt>
                <c:pt idx="6">
                  <c:v>18</c:v>
                </c:pt>
                <c:pt idx="7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3A0-4655-8535-55A52DD3ED0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jactobrasil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Sheet1!$F$2:$F$9</c:f>
              <c:numCache>
                <c:formatCode>General</c:formatCode>
                <c:ptCount val="8"/>
                <c:pt idx="0">
                  <c:v>274</c:v>
                </c:pt>
                <c:pt idx="1">
                  <c:v>557</c:v>
                </c:pt>
                <c:pt idx="2">
                  <c:v>600</c:v>
                </c:pt>
                <c:pt idx="3">
                  <c:v>369</c:v>
                </c:pt>
                <c:pt idx="4">
                  <c:v>106</c:v>
                </c:pt>
                <c:pt idx="5">
                  <c:v>95</c:v>
                </c:pt>
                <c:pt idx="6">
                  <c:v>55</c:v>
                </c:pt>
                <c:pt idx="7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3A0-4655-8535-55A52DD3ED0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starabrasil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Sheet1!$G$2:$G$9</c:f>
              <c:numCache>
                <c:formatCode>General</c:formatCode>
                <c:ptCount val="8"/>
                <c:pt idx="0">
                  <c:v>37</c:v>
                </c:pt>
                <c:pt idx="1">
                  <c:v>44</c:v>
                </c:pt>
                <c:pt idx="2">
                  <c:v>146</c:v>
                </c:pt>
                <c:pt idx="3">
                  <c:v>875</c:v>
                </c:pt>
                <c:pt idx="4">
                  <c:v>317</c:v>
                </c:pt>
                <c:pt idx="5">
                  <c:v>299</c:v>
                </c:pt>
                <c:pt idx="6">
                  <c:v>130</c:v>
                </c:pt>
                <c:pt idx="7">
                  <c:v>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3A0-4655-8535-55A52DD3ED0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baldanagricola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Sheet1!$H$2:$H$9</c:f>
              <c:numCache>
                <c:formatCode>General</c:formatCode>
                <c:ptCount val="8"/>
                <c:pt idx="0">
                  <c:v>113</c:v>
                </c:pt>
                <c:pt idx="1">
                  <c:v>166</c:v>
                </c:pt>
                <c:pt idx="2">
                  <c:v>48</c:v>
                </c:pt>
                <c:pt idx="3">
                  <c:v>64</c:v>
                </c:pt>
                <c:pt idx="4">
                  <c:v>19</c:v>
                </c:pt>
                <c:pt idx="5">
                  <c:v>27</c:v>
                </c:pt>
                <c:pt idx="6">
                  <c:v>105</c:v>
                </c:pt>
                <c:pt idx="7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3A0-4655-8535-55A52DD3ED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533224"/>
        <c:axId val="794541424"/>
      </c:lineChart>
      <c:dateAx>
        <c:axId val="794533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4541424"/>
        <c:crosses val="autoZero"/>
        <c:auto val="1"/>
        <c:lblOffset val="100"/>
        <c:baseTimeUnit val="days"/>
      </c:dateAx>
      <c:valAx>
        <c:axId val="794541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453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horschdobrasil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0.10841684956501001</c:v>
                </c:pt>
                <c:pt idx="8">
                  <c:v>0.25782055689240302</c:v>
                </c:pt>
                <c:pt idx="9">
                  <c:v>0.163947431049528</c:v>
                </c:pt>
                <c:pt idx="10">
                  <c:v>0</c:v>
                </c:pt>
                <c:pt idx="11">
                  <c:v>0.22124088813672901</c:v>
                </c:pt>
                <c:pt idx="12">
                  <c:v>0.50506386016870697</c:v>
                </c:pt>
                <c:pt idx="13">
                  <c:v>0.65050109739006301</c:v>
                </c:pt>
                <c:pt idx="14">
                  <c:v>0.269719967210514</c:v>
                </c:pt>
                <c:pt idx="15">
                  <c:v>0.15337017743342901</c:v>
                </c:pt>
                <c:pt idx="16">
                  <c:v>0.47245066151907</c:v>
                </c:pt>
                <c:pt idx="17">
                  <c:v>0.29792597685344302</c:v>
                </c:pt>
                <c:pt idx="18">
                  <c:v>0.94798635534283504</c:v>
                </c:pt>
                <c:pt idx="19">
                  <c:v>0</c:v>
                </c:pt>
                <c:pt idx="20">
                  <c:v>0.51564111378480604</c:v>
                </c:pt>
                <c:pt idx="21">
                  <c:v>0.55530581484517505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20-4108-8879-DA2A91B2D4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newhollandbrasil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0.31520245061461699</c:v>
                </c:pt>
                <c:pt idx="10">
                  <c:v>0.167203393158701</c:v>
                </c:pt>
                <c:pt idx="11">
                  <c:v>0.31045045752660699</c:v>
                </c:pt>
                <c:pt idx="12">
                  <c:v>0</c:v>
                </c:pt>
                <c:pt idx="13">
                  <c:v>0.20971605859482401</c:v>
                </c:pt>
                <c:pt idx="14">
                  <c:v>0.15970885860529699</c:v>
                </c:pt>
                <c:pt idx="15">
                  <c:v>0.17895246697823</c:v>
                </c:pt>
                <c:pt idx="16">
                  <c:v>0.241919648116875</c:v>
                </c:pt>
                <c:pt idx="17">
                  <c:v>0.1629815811177</c:v>
                </c:pt>
                <c:pt idx="18">
                  <c:v>0.34507586170783699</c:v>
                </c:pt>
                <c:pt idx="19">
                  <c:v>0.20657424498291599</c:v>
                </c:pt>
                <c:pt idx="20">
                  <c:v>0.117032557043553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920-4108-8879-DA2A91B2D4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johndeerebrasil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0.218761314694734</c:v>
                </c:pt>
                <c:pt idx="8">
                  <c:v>0</c:v>
                </c:pt>
                <c:pt idx="9">
                  <c:v>0.18812460279882801</c:v>
                </c:pt>
                <c:pt idx="10">
                  <c:v>0</c:v>
                </c:pt>
                <c:pt idx="11">
                  <c:v>0.11609035044853699</c:v>
                </c:pt>
                <c:pt idx="12">
                  <c:v>7.3933222095905596E-2</c:v>
                </c:pt>
                <c:pt idx="13">
                  <c:v>0</c:v>
                </c:pt>
                <c:pt idx="14">
                  <c:v>0.13470025395555399</c:v>
                </c:pt>
                <c:pt idx="15">
                  <c:v>0.124319219346197</c:v>
                </c:pt>
                <c:pt idx="16">
                  <c:v>0</c:v>
                </c:pt>
                <c:pt idx="17">
                  <c:v>0.46815934128537501</c:v>
                </c:pt>
                <c:pt idx="18">
                  <c:v>0.18103511574853601</c:v>
                </c:pt>
                <c:pt idx="19">
                  <c:v>0.10684869768654801</c:v>
                </c:pt>
                <c:pt idx="20">
                  <c:v>0.240029775845611</c:v>
                </c:pt>
                <c:pt idx="21">
                  <c:v>0.118242516160233</c:v>
                </c:pt>
                <c:pt idx="22">
                  <c:v>0</c:v>
                </c:pt>
                <c:pt idx="23">
                  <c:v>0.107608285584794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920-4108-8879-DA2A91B2D40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0.16382476211279301</c:v>
                </c:pt>
                <c:pt idx="9">
                  <c:v>0.27167606383704901</c:v>
                </c:pt>
                <c:pt idx="10">
                  <c:v>0.13174241286570501</c:v>
                </c:pt>
                <c:pt idx="11">
                  <c:v>0.25802400032764899</c:v>
                </c:pt>
                <c:pt idx="12">
                  <c:v>0</c:v>
                </c:pt>
                <c:pt idx="13">
                  <c:v>0</c:v>
                </c:pt>
                <c:pt idx="14">
                  <c:v>9.6929650916736096E-2</c:v>
                </c:pt>
                <c:pt idx="15">
                  <c:v>1.2587202555666299</c:v>
                </c:pt>
                <c:pt idx="16">
                  <c:v>0.17611161927125299</c:v>
                </c:pt>
                <c:pt idx="17">
                  <c:v>0.18020723832407301</c:v>
                </c:pt>
                <c:pt idx="18">
                  <c:v>0</c:v>
                </c:pt>
                <c:pt idx="19">
                  <c:v>0</c:v>
                </c:pt>
                <c:pt idx="20">
                  <c:v>0.10375568267143601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920-4108-8879-DA2A91B2D40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jactobrasil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55.296551724137899</c:v>
                </c:pt>
                <c:pt idx="8">
                  <c:v>0</c:v>
                </c:pt>
                <c:pt idx="9">
                  <c:v>0</c:v>
                </c:pt>
                <c:pt idx="10">
                  <c:v>0.37541229385307401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0.20029985007496301</c:v>
                </c:pt>
                <c:pt idx="16">
                  <c:v>0</c:v>
                </c:pt>
                <c:pt idx="17">
                  <c:v>0</c:v>
                </c:pt>
                <c:pt idx="18">
                  <c:v>0.30944527736131899</c:v>
                </c:pt>
                <c:pt idx="19">
                  <c:v>0.37571214392803598</c:v>
                </c:pt>
                <c:pt idx="20">
                  <c:v>0</c:v>
                </c:pt>
                <c:pt idx="21">
                  <c:v>0.46896551724137903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920-4108-8879-DA2A91B2D40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starabrasil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1.13394151249041</c:v>
                </c:pt>
                <c:pt idx="8">
                  <c:v>0</c:v>
                </c:pt>
                <c:pt idx="9">
                  <c:v>0</c:v>
                </c:pt>
                <c:pt idx="10">
                  <c:v>0.29119145838388699</c:v>
                </c:pt>
                <c:pt idx="11">
                  <c:v>0</c:v>
                </c:pt>
                <c:pt idx="12">
                  <c:v>0.67157669681329002</c:v>
                </c:pt>
                <c:pt idx="13">
                  <c:v>0.293158968237833</c:v>
                </c:pt>
                <c:pt idx="14">
                  <c:v>0</c:v>
                </c:pt>
                <c:pt idx="15">
                  <c:v>0.19937433186644499</c:v>
                </c:pt>
                <c:pt idx="16">
                  <c:v>0</c:v>
                </c:pt>
                <c:pt idx="17">
                  <c:v>0.25905546410278302</c:v>
                </c:pt>
                <c:pt idx="18">
                  <c:v>0.439082615738767</c:v>
                </c:pt>
                <c:pt idx="19">
                  <c:v>1.83175167402297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920-4108-8879-DA2A91B2D40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baldanagricola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9.0459534434929406E-2</c:v>
                </c:pt>
                <c:pt idx="9">
                  <c:v>0.11759739476540799</c:v>
                </c:pt>
                <c:pt idx="10">
                  <c:v>0.11759739476540799</c:v>
                </c:pt>
                <c:pt idx="11">
                  <c:v>0.28494753347002799</c:v>
                </c:pt>
                <c:pt idx="12">
                  <c:v>0.32163390021308202</c:v>
                </c:pt>
                <c:pt idx="13">
                  <c:v>0.27288626221203699</c:v>
                </c:pt>
                <c:pt idx="14">
                  <c:v>0.29474731636714502</c:v>
                </c:pt>
                <c:pt idx="15">
                  <c:v>0.18996502231335199</c:v>
                </c:pt>
                <c:pt idx="16">
                  <c:v>0.416113858400675</c:v>
                </c:pt>
                <c:pt idx="17">
                  <c:v>0.33055421541430502</c:v>
                </c:pt>
                <c:pt idx="18">
                  <c:v>0</c:v>
                </c:pt>
                <c:pt idx="19">
                  <c:v>0.239717766252563</c:v>
                </c:pt>
                <c:pt idx="20">
                  <c:v>0.321131347244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920-4108-8879-DA2A91B2D4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540440"/>
        <c:axId val="794534208"/>
      </c:lineChart>
      <c:catAx>
        <c:axId val="794540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4534208"/>
        <c:crosses val="autoZero"/>
        <c:auto val="1"/>
        <c:lblAlgn val="ctr"/>
        <c:lblOffset val="100"/>
        <c:noMultiLvlLbl val="0"/>
      </c:catAx>
      <c:valAx>
        <c:axId val="79453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4540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horschdobrasil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186</c:v>
                </c:pt>
                <c:pt idx="1">
                  <c:v>195</c:v>
                </c:pt>
                <c:pt idx="2">
                  <c:v>112</c:v>
                </c:pt>
                <c:pt idx="3">
                  <c:v>132</c:v>
                </c:pt>
                <c:pt idx="4">
                  <c:v>111</c:v>
                </c:pt>
                <c:pt idx="5">
                  <c:v>141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72-4D55-B133-907347A193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newhollandbrasil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715</c:v>
                </c:pt>
                <c:pt idx="1">
                  <c:v>853</c:v>
                </c:pt>
                <c:pt idx="2">
                  <c:v>485</c:v>
                </c:pt>
                <c:pt idx="3">
                  <c:v>387</c:v>
                </c:pt>
                <c:pt idx="4">
                  <c:v>529</c:v>
                </c:pt>
                <c:pt idx="5">
                  <c:v>423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72-4D55-B133-907347A193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johndeerebrasil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0</c:v>
                </c:pt>
                <c:pt idx="1">
                  <c:v>355</c:v>
                </c:pt>
                <c:pt idx="2">
                  <c:v>559</c:v>
                </c:pt>
                <c:pt idx="3">
                  <c:v>872</c:v>
                </c:pt>
                <c:pt idx="4">
                  <c:v>450</c:v>
                </c:pt>
                <c:pt idx="5">
                  <c:v>591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672-4D55-B133-907347A193C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Sheet1!$E$2:$E$9</c:f>
              <c:numCache>
                <c:formatCode>General</c:formatCode>
                <c:ptCount val="8"/>
                <c:pt idx="0">
                  <c:v>27</c:v>
                </c:pt>
                <c:pt idx="1">
                  <c:v>218</c:v>
                </c:pt>
                <c:pt idx="2">
                  <c:v>277</c:v>
                </c:pt>
                <c:pt idx="3">
                  <c:v>84</c:v>
                </c:pt>
                <c:pt idx="4">
                  <c:v>103</c:v>
                </c:pt>
                <c:pt idx="5">
                  <c:v>120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672-4D55-B133-907347A193C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jactobrasil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Sheet1!$F$2:$F$9</c:f>
              <c:numCache>
                <c:formatCode>General</c:formatCode>
                <c:ptCount val="8"/>
                <c:pt idx="0">
                  <c:v>588</c:v>
                </c:pt>
                <c:pt idx="1">
                  <c:v>1110</c:v>
                </c:pt>
                <c:pt idx="2">
                  <c:v>656</c:v>
                </c:pt>
                <c:pt idx="3">
                  <c:v>442</c:v>
                </c:pt>
                <c:pt idx="4">
                  <c:v>303</c:v>
                </c:pt>
                <c:pt idx="5">
                  <c:v>31013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672-4D55-B133-907347A193C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starabrasil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Sheet1!$G$2:$G$9</c:f>
              <c:numCache>
                <c:formatCode>General</c:formatCode>
                <c:ptCount val="8"/>
                <c:pt idx="0">
                  <c:v>0</c:v>
                </c:pt>
                <c:pt idx="1">
                  <c:v>760</c:v>
                </c:pt>
                <c:pt idx="2">
                  <c:v>693</c:v>
                </c:pt>
                <c:pt idx="3">
                  <c:v>414</c:v>
                </c:pt>
                <c:pt idx="4">
                  <c:v>995</c:v>
                </c:pt>
                <c:pt idx="5">
                  <c:v>1030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672-4D55-B133-907347A193C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baldanagricola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Sheet1!$H$2:$H$9</c:f>
              <c:numCache>
                <c:formatCode>General</c:formatCode>
                <c:ptCount val="8"/>
                <c:pt idx="0">
                  <c:v>270</c:v>
                </c:pt>
                <c:pt idx="1">
                  <c:v>203</c:v>
                </c:pt>
                <c:pt idx="2">
                  <c:v>92</c:v>
                </c:pt>
                <c:pt idx="3">
                  <c:v>183</c:v>
                </c:pt>
                <c:pt idx="4">
                  <c:v>128</c:v>
                </c:pt>
                <c:pt idx="5">
                  <c:v>261</c:v>
                </c:pt>
                <c:pt idx="6">
                  <c:v>217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672-4D55-B133-907347A193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538144"/>
        <c:axId val="794538472"/>
      </c:lineChart>
      <c:dateAx>
        <c:axId val="794538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4538472"/>
        <c:crosses val="autoZero"/>
        <c:auto val="1"/>
        <c:lblOffset val="100"/>
        <c:baseTimeUnit val="days"/>
      </c:dateAx>
      <c:valAx>
        <c:axId val="79453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453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46138</c:v>
                </c:pt>
                <c:pt idx="1">
                  <c:v>46139</c:v>
                </c:pt>
                <c:pt idx="2">
                  <c:v>46140</c:v>
                </c:pt>
                <c:pt idx="3">
                  <c:v>46141</c:v>
                </c:pt>
                <c:pt idx="4">
                  <c:v>46142</c:v>
                </c:pt>
                <c:pt idx="5">
                  <c:v>46143</c:v>
                </c:pt>
                <c:pt idx="6">
                  <c:v>46144</c:v>
                </c:pt>
                <c:pt idx="7">
                  <c:v>46145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46</c:v>
                </c:pt>
                <c:pt idx="1">
                  <c:v>539</c:v>
                </c:pt>
                <c:pt idx="2">
                  <c:v>1089</c:v>
                </c:pt>
                <c:pt idx="3">
                  <c:v>776</c:v>
                </c:pt>
                <c:pt idx="4">
                  <c:v>354</c:v>
                </c:pt>
                <c:pt idx="5">
                  <c:v>234</c:v>
                </c:pt>
                <c:pt idx="6">
                  <c:v>82</c:v>
                </c:pt>
                <c:pt idx="7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1B-4F8E-BA30-B925ECB24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546672"/>
        <c:axId val="794551920"/>
      </c:lineChart>
      <c:dateAx>
        <c:axId val="794546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4551920"/>
        <c:crosses val="autoZero"/>
        <c:auto val="1"/>
        <c:lblOffset val="100"/>
        <c:baseTimeUnit val="days"/>
      </c:dateAx>
      <c:valAx>
        <c:axId val="79455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4546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45778</c:v>
                </c:pt>
                <c:pt idx="1">
                  <c:v>45809</c:v>
                </c:pt>
                <c:pt idx="2">
                  <c:v>45839</c:v>
                </c:pt>
                <c:pt idx="3">
                  <c:v>45870</c:v>
                </c:pt>
                <c:pt idx="4">
                  <c:v>45901</c:v>
                </c:pt>
                <c:pt idx="5">
                  <c:v>45931</c:v>
                </c:pt>
                <c:pt idx="6">
                  <c:v>45962</c:v>
                </c:pt>
                <c:pt idx="7">
                  <c:v>45992</c:v>
                </c:pt>
                <c:pt idx="8">
                  <c:v>46023</c:v>
                </c:pt>
                <c:pt idx="9">
                  <c:v>46054</c:v>
                </c:pt>
                <c:pt idx="10">
                  <c:v>46082</c:v>
                </c:pt>
                <c:pt idx="11">
                  <c:v>46113</c:v>
                </c:pt>
                <c:pt idx="12">
                  <c:v>46143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61533</c:v>
                </c:pt>
                <c:pt idx="1">
                  <c:v>62043</c:v>
                </c:pt>
                <c:pt idx="2">
                  <c:v>62508</c:v>
                </c:pt>
                <c:pt idx="3">
                  <c:v>63273</c:v>
                </c:pt>
                <c:pt idx="4">
                  <c:v>65136</c:v>
                </c:pt>
                <c:pt idx="5">
                  <c:v>66890</c:v>
                </c:pt>
                <c:pt idx="6">
                  <c:v>69171</c:v>
                </c:pt>
                <c:pt idx="7">
                  <c:v>71428</c:v>
                </c:pt>
                <c:pt idx="8">
                  <c:v>72516</c:v>
                </c:pt>
                <c:pt idx="9">
                  <c:v>73161</c:v>
                </c:pt>
                <c:pt idx="10">
                  <c:v>73237</c:v>
                </c:pt>
                <c:pt idx="11">
                  <c:v>73280</c:v>
                </c:pt>
                <c:pt idx="12">
                  <c:v>73219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85-4017-AAD3-5232AC86C3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4544704"/>
        <c:axId val="794547000"/>
      </c:lineChart>
      <c:dateAx>
        <c:axId val="794544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4547000"/>
        <c:crosses val="autoZero"/>
        <c:auto val="1"/>
        <c:lblOffset val="100"/>
        <c:baseTimeUnit val="months"/>
      </c:dateAx>
      <c:valAx>
        <c:axId val="794547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4544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DF5DB-AFFE-4E84-93A4-B0FC77B199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/>
              <a:t>KUHN BRASIL E CONCORRÊNCIA - Instagram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1DA738-303D-4BC8-9F67-B5F9002748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KUHN</a:t>
            </a:r>
          </a:p>
        </p:txBody>
      </p:sp>
    </p:spTree>
    <p:extLst>
      <p:ext uri="{BB962C8B-B14F-4D97-AF65-F5344CB8AC3E}">
        <p14:creationId xmlns:p14="http://schemas.microsoft.com/office/powerpoint/2010/main" val="977059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A72C3-8783-430D-B99B-9CEC291C9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Visão Geral do Perfil | 2 groups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613CE1-4C15-481A-8721-5EC357775B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2383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6968565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78451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5045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06667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2187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53126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79207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11951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40836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81727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2934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933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johndeerebrasil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243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newhollandbrasil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504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jactobrasil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5.8360 %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684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starabrasil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70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159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baldanagricola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664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horschdobrasil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383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6CE45-2821-4B04-B723-83E528398C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2870768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2CC39-BDA8-4E7E-B00E-FA828A038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Visão Geral do Perfil | 2 groups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43F357-433E-4C8C-8554-896DE1F4DC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7886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7604339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28660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06040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44411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95427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07567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92306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20207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25278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70220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4046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538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johndeerebrasil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407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newhollandbrasil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574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jactobrasil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5.8360 %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376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starabrasil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97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873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baldanagricola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248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horschdobrasil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609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CD2D80-F440-4064-8FA4-DAE4D80EC3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926576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632BA-FF20-436F-B22D-890006E7D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Seguidores/mês - Kuhn x Concorrência | 2 groups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0C5F4E-B82D-4064-9642-BB7E3969AB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68610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648E15-2074-4C65-8A33-9F81824E6C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66F84-FC1E-40F3-82ED-3ED00240E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267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B28BE-4120-45A8-9C26-033FD9E65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Qtd de Post/mês - Kuhn x Concorrência | 2 groups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B17005-98F7-4F77-B1FC-33066CD9A9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91447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E79686-3E35-4A9C-9068-E9FD527A15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50BD6A-1B37-430D-A6C3-500A22F43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272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5599B-DF39-4ABA-B982-6E3737A36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| 2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A41D28-964B-4A15-ADF7-5613590B97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55913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941D99-63F5-4289-9C14-A9F9F0ECD7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AE59A-73EA-4E86-A25D-048F772D1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915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12409-59AC-4737-88A1-DF4023843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Visualizações do Perfil | 2 groups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A3973D-896F-4DED-B1CF-4B5FA2BBF9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26531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3416FD-4987-4B5C-A7C9-6979CB9975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2457C-757B-46FF-9FA8-5C37716F5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726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C69B1-3F3C-45A2-BDB1-3A6A68A51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Alcance | 2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5878B4-4EC0-444C-AD06-BDF8212ECB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7676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2B7DA-DC1A-4F32-B6C6-C0C3228BFB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53FAD-D9EA-4826-A402-4D24B4A79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104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AADA6-9AA8-4E53-9A97-42F5EBCF8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Country Table | 2 groups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21BA2F-481B-46BE-9F30-4C955B8991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7617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24746529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468920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97033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3090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799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1321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3548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232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9542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773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889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743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248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091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Paraguay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50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Venezuela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853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61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387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828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728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186EF3-230A-48A4-B8FE-3E98016125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04/03/2026 - 05/03/2026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1016102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7AFE2-7E9B-46A6-9740-7E47E2F0D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Country Table | 2 groups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9646EE-116A-48C1-BAB9-C4CD734B40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8234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63087381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18930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5818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2857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177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1138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367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1897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9288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3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956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Panama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12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844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906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Uruguay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967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918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39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Uzbekistan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7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South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61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611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E9DC5-9AE3-459D-B9F9-88087AC6C1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04/03/2026 - 05/03/2026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827089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0D305-BC63-4B23-A81D-BF536BEC9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Country Table | 2 groups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9D2A10-87B6-484D-B955-C54240D7EC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628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70418928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7411058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50469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7830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9930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8376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7841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385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846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905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837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Ecuador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267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607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332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091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5188D7-FF49-4805-B332-1C14770A5A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04/03/2026 - 05/03/2026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699880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DAD24-6171-4D8D-8D5B-D90D10E1E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Feed Geral | 2 groups - 1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B57FAB-C001-4A58-AC8D-A5046F0D7A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9836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8004365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9327833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8916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3194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8092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0349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9017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700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1770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5061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9356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3526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4918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1701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3552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8285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2378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5323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0215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6862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5524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8897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427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20CCD3-0218-4429-9B1B-A779A872B2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3939988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5E7CE-8F9C-42F8-9DD7-78E564B70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Feed Geral | 2 groups - 2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103E3D-EF01-4E5E-9EDD-0EB7DA263F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4937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9177763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942059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67240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5480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3164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4381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458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9717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7309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6459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0996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7466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8339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7007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9900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2249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7272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7367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5069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5202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4596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3532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22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05/01/2026 08:02:37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05/01/2026 08:02:37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084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38FD1-25D3-408D-B73C-0DC64BFAB1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1824425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1C158-7884-42AE-81E7-C41912E11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Feed Geral | 2 groups - 3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972BFC-D81C-4291-9BD5-9E0163C86E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4510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7026738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969591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047139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3191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5121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3408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2991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4310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5689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3265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5970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0321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9678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9777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0706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6644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3316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885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594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5308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5013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9364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90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04/30/2026 16:30:23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04/30/2026 16:30:23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35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DF9C2-C48B-4202-9EE9-DD3F714676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9059954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A4D63-927C-41BE-BB26-DBDC73EBD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Feed Geral | 2 groups - 4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3D37E5-0CDD-4EC8-BBAE-A6F4C5C18D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5486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6131436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608025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591436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9028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8523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2950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5960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1077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9440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3095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4354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7925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2949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1186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8914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1283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8367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9711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3568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2372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8826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6517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994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04/30/2026 11:19:26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04/30/2026 11:19:26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993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9E6C2A-CA79-40EA-ACD8-9B07B59D87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1568780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C288C-87BC-4D9A-8A2D-623B6E1D6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Feed Geral | 2 groups - 5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5990A0-E656-4CE4-8335-C8CA5776D2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0579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0096044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377536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896642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4427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7614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6579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4291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4539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4721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583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7018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0496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6581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4329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4295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1146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6626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7486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1527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6432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0369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4376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346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17:01:47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17:01:47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027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5A355-1624-4339-8411-DED2358163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837121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3A945-FE07-4F1C-93EA-1DF8F9194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Feed Geral | 2 groups - 6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5F95BB-E4AA-4CFB-A242-57CA7ED657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2236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1420969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4702848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834018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960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0966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741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8132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6573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7592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9297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2860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6761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408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1860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0990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0089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8120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1880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7184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9159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2147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3942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532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10:55:15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10:55:15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789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66851-2B51-4995-AA04-CD21B3E7EE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26728358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EA38F-31A3-4002-8027-84BBBDD3B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Feed Geral | 2 groups - 7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1BBFC6-2841-4BEE-A705-3209718F20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7990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1636909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335676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777872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2524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5666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3942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3733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4233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0097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084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264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2858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6764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0901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883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2984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7075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7732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7095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1214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5147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334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100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20:02:06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20:02:06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947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03F17-8E1C-4359-9146-E3EC74A69E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25594046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D7C72-558F-4829-B513-F83946AC6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Feed Geral | 2 groups - 8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274B84-F146-41B9-BDFF-9B85B8F758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4550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5781179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012166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308886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4658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8814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3693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7201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7583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8786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266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5585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1284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1685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6968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7525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2129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7427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5407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4595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280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3840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1737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176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17:09:28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17:09:28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660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26E9-7C13-4F33-BB98-46D78B123B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16255922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63614-2902-4359-892E-FB10DAF53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Feed Geral | 2 groups - 9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268792-E0B7-419C-9577-67693AEB93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3237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3301418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549212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378537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0233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2828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3592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1454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7078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2877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650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8645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8970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8219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9260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3672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5200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6788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6607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0800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1454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0875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1887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837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15:44:42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15:44:42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477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EFCB9-9EC4-4E6D-976B-B0002A30E8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22537908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0852F-6174-4DD4-9D22-5C4AE117F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Feed Geral | 2 groups - 10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599CC7-704F-4768-A791-DC8E6855DD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339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0587090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954342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129603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6361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7829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6131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9335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3349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1973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8156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8680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9449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025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1365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1373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3197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8572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4550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2727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9044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6283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6354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2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14:22:24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14:22:24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6014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0B372-8C5A-41DA-A672-0B0EB24E21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3193519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438F0-F5F2-4D05-8221-1A1D13AFC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Feed Geral | 2 groups - 11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623023-06A8-4EB0-BBD3-AA33FCC986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9953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3288798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677970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870994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9065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9774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7301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9118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6751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9001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7095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8255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4712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2049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6109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3561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6731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6917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6341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7292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6041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3652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8241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155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09:38:09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09:38:09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749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C8BB6-7B1B-4167-AF7D-93F099D018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28867533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E84CC-BE22-4FE6-98F3-D46B21DC8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Feed Geral | 2 groups - 12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737E14-446A-4239-97D8-68E03416F0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880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1275867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29652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530463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6274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9500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70153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4290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3578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9806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6976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8238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1723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1327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5603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8621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7468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2425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2501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6691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3101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3840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7842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941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04/27/2026 17:41:30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04/27/2026 17:41:30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550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88F22-603D-473F-9F35-591608E88B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24279711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C94E8-D65C-4AD4-9895-3ACE7DBFD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Feed Geral | 2 groups - 13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D0745C-1E93-4991-A477-71535CF4AC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1255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41551194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219328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945994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1483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9851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8912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7255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9813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4231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7234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6373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4363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1150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7803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6452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3479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003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7145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7333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325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003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1883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605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04/27/2026 17:04:14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04/27/2026 17:04:14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744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E83F93-CCC8-4129-BA96-4A5289BF53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35493662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FF70A-EB3F-4252-AC79-AA3821634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Feed Geral | 2 groups - 14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0CCC12-9F0D-4BB7-A31A-9FDFBF94E9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6450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3803831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247531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801526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6340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9803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5329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2747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1435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4209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0494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6488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3823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9933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1996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7592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4154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2563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6030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9427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1773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9304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9864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30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04/27/2026 11:15:38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04/27/2026 11:15:38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459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F20E21-B988-4757-A8B6-9D2E170385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3018810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99AAE-690E-410C-A1E8-4267FF892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Feed Geral | 2 groups - 15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7B58FB-4C15-4187-8CDE-FF12FE042E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2331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382603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514099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660473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4378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3530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9361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1715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3683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8932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8913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3681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3639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3243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5323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2235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3305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7291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3062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4260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9358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4930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2242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394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04/27/2026 10:36:38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04/27/2026 10:36:38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840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FE815-C86D-48E4-B515-D3BCF2F320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40268582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2542D-7E93-4E70-A4F1-A1163ECC2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Feed Geral | 2 groups - 16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5D8CC5-AB25-411A-BE76-6BA3010DEE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8322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015112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99163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534475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1651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314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7771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2941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759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5911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4097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0356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92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5205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4095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7742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5628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0578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8855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4178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1645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4183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4925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699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04/26/2026 11:00:32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04/26/2026 11:00:32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661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009D11-4F81-4780-8228-CB34D56D6E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36944118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12A6E-7F14-4509-A583-E4EAC8551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Feed - Kuhn x Concorrência | 2 groups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F24274-DE8B-4AE8-9132-7B7005D977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9060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969503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978496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661338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6194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5707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2720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9505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1395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000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06/30/2026 18:39:12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06/30/2026 18:39:12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799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06/30/2026 18:32:39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06/30/2026 18:32:39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371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06/30/2026 17:05:17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06/30/2026 17:05:17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0.1449 %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955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06/30/2026 14:33:47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06/30/2026 14:33:47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28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17:00:04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17:00:04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925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16:06:15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16:06:15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0.1244 %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305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92790A-E82C-4D5B-8A41-BA1A942E22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28059212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3C521-0474-44CF-BAD3-5793B52D8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Feed - Kuhn x Concorrência | 2 groups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9F7134-D859-4EC0-B59F-2DC57B4861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0437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420457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077936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290135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4725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5269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014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3460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7716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29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12:00:05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12:00:05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238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10:08:55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10:08:55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31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09:00:40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09:00:40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0.3064 %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13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06/27/2026 11:30:58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06/27/2026 11:30:58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04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06/26/2026 18:57:31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06/26/2026 18:57:31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0.5205 %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301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06/26/2026 17:00:01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06/26/2026 17:00:01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327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3F044D-664C-4E48-B8B7-194E1D60FB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28058074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90D05-D0E6-418E-AAFA-02E138B8A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Feed - Kuhn x Concorrência | 2 groups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8A8740-1EE7-4F5C-9968-9686FFF82A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1018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134332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42038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621056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2529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3234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9056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9342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3172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308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06/26/2026 16:56:34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06/26/2026 16:56:34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038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06/26/2026 16:08:14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06/26/2026 16:08:14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958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06/26/2026 15:53:13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06/26/2026 15:53:13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0.3474 %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200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06/26/2026 15:00:03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06/26/2026 15:00:03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891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06/26/2026 12:01:23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06/26/2026 12:01:23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0.1796 %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809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06/26/2026 12:00:03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06/26/2026 12:00:03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087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44FF7-E5F0-4E0B-8FFF-7685D948EE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2144131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B44ED-4A64-4B6E-9C06-BF2D398DC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Feed - Kuhn x Concorrência | 2 groups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D31791-BD6F-4E3B-9848-6ECE59C630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8971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556308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983002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53149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6000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3146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1573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7019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4691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210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06/26/2026 11:00:00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06/26/2026 11:00:00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707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06/25/2026 17:46:37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06/25/2026 17:46:37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163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06/25/2026 17:28:09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06/25/2026 17:28:09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927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06/25/2026 17:23:53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06/25/2026 17:23:53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1.4718 %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352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06/25/2026 17:00:45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06/25/2026 17:00:45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0.1267 %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4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06/25/2026 16:30:09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06/25/2026 16:30:09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381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37A780-B49A-4763-9640-2853EBC98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29211999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B4565-257F-403D-902D-A2547DFFA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Feed - Kuhn x Concorrência | 2 groups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2095E1-020A-400D-A1ED-4C57E26769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2962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298597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151546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965223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2134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4349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4935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885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6155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838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06/25/2026 14:33:10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06/25/2026 14:33:10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0.1444 %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003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D87B28-8529-4EEB-929B-8F750EAC85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17463138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B94E5-8437-42EA-87FC-AF2DE974F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Reels Geral | 2 groups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D9AF31-D005-47AA-9884-3C6E8CF22C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8956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050448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6242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6645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7823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7784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5442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3782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0992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2494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8449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6865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5482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5214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306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04/27/2026 10:36:38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04/27/2026 10:36:38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866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04/27/2026 11:15:38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04/27/2026 11:15:38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555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04/27/2026 17:41:30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04/27/2026 17:41:30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552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09:38:09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09:38:09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16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14:22:24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14:22:24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549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15:44:42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15:44:42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487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17:09:28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17:09:28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896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20:02:06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20:02:06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555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98BD19-63B0-4700-9E88-C7CFEA86FD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4159268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05E35-7A17-427D-A229-956948E56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Reels Geral | 2 groups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17B893-9174-4C4B-88B3-1A7C312856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9160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54556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96974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7021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8333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5711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7791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1943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9653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8073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1332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8552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2328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4578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623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10:55:15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10:55:15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109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17:01:47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17:01:47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495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04/30/2026 11:19:26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04/30/2026 11:19:26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06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05/01/2026 08:02:37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05/01/2026 08:02:37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457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118587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6786.42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3131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2520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18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420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57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3.56%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6.05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118587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457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A0C77-E76F-4185-9D1D-A12B126F5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3719527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0C0D5-7A2F-4887-9C78-7E45DA5AD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Geral | 2 groups - 1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B202ED-8F72-40BC-9550-293C84644F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6326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349130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45060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80401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6733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364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7478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6962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7095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1273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1050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9575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6679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2425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1744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330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4072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3020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1915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238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04/30/2026 15:28:14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04/30/2026 15:28:14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@kuhnbrasil
PRO
#FORÇA
QUE MOVE O CAMPO
KUHN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0.6398 %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629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04/30/2026 14:51:22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04/30/2026 14:51:22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@kuhnbrasil
ANTIO EFICIENTE E ALT
AGRIPARTS
DANIEL TRATORES
AGROVISÃO
KUNN
TELEMETRIA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0.9893 %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407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0933DD-E819-47B6-B28F-F4C8D2099A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20054981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400DE-67F7-409F-9BEF-AE6F0C076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Geral | 2 groups - 2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102F60-2B65-4E25-806F-023FD5ADF0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1904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496699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56250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07054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7155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3699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2008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0033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3325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3717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7261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3804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6189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1678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2024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845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212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9622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3207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2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04/30/2026 11:19:47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04/30/2026 11:19:47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TECNOLOGIA
KUHN
STINGER 14
KUHN
@kuhnbrasil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0.9901 %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956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27AEA0-0D7F-4CB4-A5B9-3BA61C6720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31748442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A1178-7B9E-4494-B644-85FF19B3C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Geral | 2 groups - 3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99B6DD-5AE8-4940-B7D4-DBB3ED0CA2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15640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905970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778185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33074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6394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0240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2020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8882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7955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6475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7970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0376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9824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8863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2961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8861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2495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1934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7837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403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04/30/2026 08:44:33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04/30/2026 08:44:33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 Agrishow é 0 lugar onde 0 futuro do
Agro acontece, e nós estamos aqui
para trazer 0 que há de melhor para
você, produtor e parceiro.
INTERNACIONAL AGRICOLA AÇÃO
AGRISHOW
AGROCRUZ
BRASIL
ADA NOV
@kuhnadelar
@evandropereira689
@feiraagrishowoficial
@kuhnbrasil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062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476B6A-0E74-49FE-AFFB-C59118E796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41035624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03997-8F85-448A-819F-4A74B8A13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Geral | 2 groups - 4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14F9F0-6188-450C-9C9C-401140757B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1139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8071413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73237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94953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8358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891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1155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2517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0964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9813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4321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5775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6983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8228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3404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0467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2868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6070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5117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94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04/30/2026 08:44:20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04/30/2026 08:44:20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4/5 Agrishow
#FORÇA
QUE MOVE CAMPO
KUHN
@kuhnbrasil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1.0199 %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055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04/30/2026 08:43:40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04/30/2026 08:43:40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BRK
BRK
M
ORÇA
KUHN
KUHN SHOP
KUHN
@KUHNBRASIL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0.9046 %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886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B74473-75A6-46CE-948C-654EE9135C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29813140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18F45-5276-439B-B594-41678B59B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Geral | 2 groups - 5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9DA042-DEAE-43D6-974C-F9F9D9DEB9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3038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0313920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4662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84521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2568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5825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274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0615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1356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086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4974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5347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4169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6021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2223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4125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8530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3943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4794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713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10:56:32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10:56:32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
1:02
KUHN S
KUHN S
KUHN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0.8846 %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739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5D2C0F-9546-4C06-ABB4-0CD58B3B23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5791718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212DC-ED81-450C-AC3C-51084F404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Geral | 2 groups - 6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7ACFAC-4885-41DC-A983-6429B6D104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6153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7965923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03642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90812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4484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1055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7535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8089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5529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1003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316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9820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2764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1640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0798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3704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5157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4115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7217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27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10:22:40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10:22:40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NOVIDADES
NAAGRISHOW
seja forte,
KUHN
AGRISHOW
DAN
T
1
EMETRIA
J
de
ESCOLHA
MONITORES
MANCE,
ECTIVIDADE
RACIONAL.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0.9537 %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764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1AE42-62F4-4F4B-87EC-0181C45A8A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1282539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D3714-ABE2-4C67-8B6C-FC6507114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Geral | 2 groups - 7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3619B7-A6C5-4E73-9841-4E1E2C4AD9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5167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6311711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43581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51287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294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3625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779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5146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8384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1183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5848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9666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2396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3709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5383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4341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9864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5210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0909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701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10:00:00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10:00:00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@arenamaquinas @kuhnbrasil
GMD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0.9917 %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331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BD92D2-3865-4895-B5B0-13F7DE5A1B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38329053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00E35-263E-4E38-A879-2422ABDED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Geral | 2 groups - 8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4F6746-8240-4417-B3C9-6E72B71FD2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4674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9498077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25271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80102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0144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8991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9431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4558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0059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7243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7579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5718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2080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9339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7556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0531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2095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8925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7441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209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08:14:26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08:14:26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DiárioAgricola
©KUHN
KUHN do Brasil lança 7
novidades e estreia a Linha
"PRO" na Agrishow 2026
LEIA A NOTÍCIA AQUI
@kuhnbrasil @feiraagrishowoficial
#maquinasagricolas
#EquipamentosAgricolas #agricultura
#pecuaria #agronegócio #agro
DiárioAgrícola
www.agroplanning.com.br
agro
planning
by
&amp;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0.9211 %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4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A15755-7DBB-4ECC-874A-6E63210CDD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13601616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0726F-0882-42FB-905E-C3F1F24FF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Geral | 2 groups - 9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C83F0C-BABA-4164-BE97-8E14DDCB03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6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3608737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3605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48689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8643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5851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3337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6614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4136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6262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2152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0550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3075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4666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181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0655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2891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0664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3531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587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08:14:12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08:14:12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conexaoagricolams
1:15
MENTO
KUHN
EUROMIX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0.6822 %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473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08:13:57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08:13:57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1.0516 %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926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316BA7-53BE-4BF2-8DA8-CB57B8C8BE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30501610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12ED6-7B69-41C8-AE0D-F2AD67AC1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Geral | 2 groups - 10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4C07B7-2EA2-4AD7-81B7-269EF56B4C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0461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265939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56163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26184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7416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6304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887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1889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4716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7018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048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1328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5945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8114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0606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5773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4991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4253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8123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862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08:13:34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08:13:34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FEIRA INTERNACIONAL DE TECNOLOGIA EM AÇÃO
AGRISHOW
BRASIL
ACCURA 32000
AGRISHOW OFICIAL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0.9925 %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841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9C314-733F-499F-98E8-08A2D7640E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4757727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96D5A-E91B-4B27-9219-18A21B497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Geral | 2 groups - 11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C55256-AE36-4159-B9DA-6438FE565B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7287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5709929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29436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8750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2341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2252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2501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1333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3325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8973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894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662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1618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8216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2055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5099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6978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0519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1817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751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08:10:07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08:10:07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AGRISHOW OFICIAL
LÍQUIDO PRONTO PARA
BASE DE TAURINA E
KUHN
AQUI TEM ENERGIA
-
ENERGY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0.8923 %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727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08:09:50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04/29/2026 08:09:50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@kuhnbrasil
AGRISHOW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0.7283 %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626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9FDC8-78E7-4A5F-AFDA-C33B3E92B4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1731169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8F83D-7D6E-461E-97DE-946A5A1E4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Geral | 2 groups - 12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947E75-4BC2-46CB-8D87-319F3311CA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8413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9132134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735026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89064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6770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6011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5282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0404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1355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4462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1959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8026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9972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7461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9575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1996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9129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9450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881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989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16:09:29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16:09:29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@kuhnbrasil
-
COMPOSTO LÍQUIDO PRONTO E PARA
À BASE DE TAURINA CAFEÍNA
0
KUHN
15
100
5
100
100
1,3
100
100
de
taurina (1076
mg/269 ml),
B2 e
AQUI TEM ENERGIA
INS 330,
INS 211,
INS 332
aroma
artificial
acessulfame
K
ENERGY
BY
MART
269ml
POWER
AROMATIZADO ARTIFICIALMENTE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1.0785 %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572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682FB-B8A5-4527-A135-75146AB13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28504610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4066A-4CF0-4390-AA0F-8D2D2670A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Geral | 2 groups - 13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CE5FED-D54D-406A-90FD-4F19DA22A9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6007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5901113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15559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51640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8436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5528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0671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0443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6487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6796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4567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7564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9592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1113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1795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6858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6003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1835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1080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396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16:09:21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16:09:21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FEIRA INTERNACIONAL DE TECNOLOGIA AGRICOLA EM AÇÃO
AGRISHOW
UNIPARTS
BRASIL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063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16:08:56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16:08:56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
9
@kuhnbrasil
KUHN
KUHN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0.9286 %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280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A2D9DA-8472-4F2C-9D5A-C0574EE79E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2603456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E7C85-2E01-43DF-A914-7E8FBF2E4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Geral | 2 groups - 14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F4F988-6B53-4C48-BB9C-7198DEA023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4848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9721694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99522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1368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5019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3040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3965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8444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6662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1854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6156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0183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7519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7746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2098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173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4954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9434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986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863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16:00:25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16:00:25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
0:21
ALIDADE
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0.9405 %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029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60FA4-6195-41DA-A95B-8EE1EA6138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10921457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077BC-DD23-49C0-A488-5B81D2D8F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Geral | 2 groups - 15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08AD51-2B07-4275-8C55-27E3A8FC67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484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4620438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72320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96323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0336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0493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8729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0900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2091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168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5944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2361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3417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1387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1809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6901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4723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1397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0337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229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15:59:39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15:59:39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COMPOSTO LÍQUIDO PRONTO PARA CONSUMO
À BASE DE TAURINA E CAFEÍNA
K
Não
ENERGY
TRADICIONAL SEM AÇÚCAR
BY
MART
POWER
269 ml
AROMATIZADO ARTIFICIALMENTE
@kuhnbrasil
AGRISHOW OFICIAL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0.9415 %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206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B76555-81B1-48AF-B3EF-86DD2ACB49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29152778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95F0A-6117-46A4-AF66-B0B3BE34B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Geral | 2 groups - 16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655703-0E15-4A0E-ADF8-942179F5EA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1338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3392039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88805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97038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5975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8342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5162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5566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2166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4497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0488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8599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7245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1094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6048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304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4824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5592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3414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792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10:09:42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10:09:42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FEIRA INTERNACIONAL DE TECNOLOGIA AGRICOLA EM AÇÃO
AGRISHOW
BRASIL
KUHN
AGRISHOW OFICIAL
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0.5686 %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250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BC9E9E-4DD8-4F42-A331-0A64D407F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12634887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364DD-5F78-4C86-8FDD-62D3B46D1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Geral | 2 groups - 17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8D5711-ED33-4895-91B6-5022D48F23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7418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1103501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93442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43133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4700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3023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2299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6625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353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4915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8507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3249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1958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2444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5981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1250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8253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3981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536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433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10:09:32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10:09:32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AGRISHOW
LANÇAMENTO
ACCURA 32000
KUHN
@kuhnbrasil
LANÇAMENTO
BASIL
ACCURA 32000
GRAIN MAX 35000
KUHN
KUHN
AGRO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0.9197 %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621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9B42FD-0697-40D7-9745-01F9A07C1E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34530391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4977B-2155-48AA-BE11-05341CFFC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Geral | 2 groups - 18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BDE77A-6083-422C-92AE-FE24F6FEDF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2150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2788003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81542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283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6954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4957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6673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9501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1251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9449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9091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589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0313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283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1917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5787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6698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6608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1748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703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09:39:36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09:39:36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STRONGER 4000
LEIA MAIS NO SITE
Kuhn estreia linha PRO e
amplia portfólio na Agrishow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0.9435 %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483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09:38:44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09:38:44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CONSI
@kuhnbrasil
AGRICOLA
AGRISHOW
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0.9394 %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709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A8B23-4D13-4893-B6F1-A965D5E054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7980780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47CCE-D5E5-402E-AB6C-4E04E5201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Geral | 2 groups - 19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B80FF4-F54A-49AF-8CFF-5A93458E25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6607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8861878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43696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61941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3225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2901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3552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1125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3154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390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1020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7810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5628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2831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694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5610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3883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9871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3180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772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09:38:40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04/28/2026 09:38:40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0:11
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0.6151 %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511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5CB18-392D-4645-9BE0-A327F91E58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4508002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AB719-66B6-4C39-B2D6-2BBA263A4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% Formato de Post Feed | 2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B7B0B4-B7CE-43CD-903F-F673CAD76F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60607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484B0-6AC0-466C-B1A2-BA6AA54189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8B9ECE-F018-4AC9-9D23-4AD21F657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3226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918E7-19E6-4836-83D8-9C2E80EA2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% Formato de Post - Kuhn x Concorrência | 2 groups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0B2D4F-4897-4E5D-9CAA-71A044441F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3277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282885-F1D2-47F0-963E-C1A32C3502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01B67-E131-4C10-B39E-9A9156A22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8745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06EDE-9022-457B-A53D-3C395C822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Alcance/Tipo de Post Feed | 2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402597-6C2D-40F4-91D0-DBBAD4E620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5004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197FDE-E0EB-4AAC-A999-41F3F40315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9849E-46DF-45D4-94AC-46C0915E2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7342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EECAD-32E8-4CCB-A47C-B442B85DD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% interação/ formato de post | 2 groups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0C68DB-9CF3-4C39-8F98-AD93D1EBF3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64371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16B86-5EA3-4B84-A417-6A2ED19FC4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266C5-362D-4D76-A3EB-0B6F60E68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102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A09C9-BDD1-460D-8334-F213E738D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% Formato de Stories | 2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67B82E-0338-4F46-B7DC-DA2C50013C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33847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0F1D4D-6A30-4CBE-B782-2FACDD594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34026D-646A-4117-AE15-291FAF170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21804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6EF0C-56C3-4BFF-9776-A05308DAA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Hashtags Geral | 2 groups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766D37-3533-4F68-A4E8-436E6F27E6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5310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53723517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346577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5295531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7079027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338724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4205274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314559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56713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Views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648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#Kuhnmáquinas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83.857142857143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6649.7142857143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4089.7142857143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86.857142857143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064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#Kuhn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6236.1666666667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4172.1666666667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405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#KuhnAgrishow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881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#agro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415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#agronegócio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756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#Kuhnchavessecretas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386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#agrishow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835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#diadotrabalhador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547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#kuhnagrishow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686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B5530-6C4A-44A2-B101-EDA56E0090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191502769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A073A-9453-42C3-80FD-9EA9A5181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Hashtags Geral | 2 groups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E8CDF7-8F6E-4D4A-B8C7-600C281409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3031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4268649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9198144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1654906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8591949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7885650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7325259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519399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52815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Views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656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#lavoura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993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#maquinasagricolas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527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8CF029-B6A2-4F0D-980F-1DEFE7273E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144130442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39F85-3981-4869-824A-A3DEEF113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Comments and Replies Table | 2 groups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6CC370-A033-4A52-ACB5-960E4109F9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5110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2037243575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357130812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440601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38327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Comment/Reply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453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- 2026-05-18 13:05:25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https://quintly-eu-image-storage.s3.amazonaws.com/1c36e6f791adc80464522a76067c051d/38f6bb821eb851bd06e52af6fc442108.jpg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794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- 2026-05-15 10:11:12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@favaro.pf Olá, te chamei no direct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https://quintly-eu-image-storage.s3.amazonaws.com/1c36e6f791adc80464522a76067c051d/9bf51b5966586d04ed1c2a1fb0ef1e3e.jpg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711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- 2026-05-12 12:23:51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nao adianta nada se nao passa preco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https://quintly-eu-image-storage.s3.amazonaws.com/1c36e6f791adc80464522a76067c051d/9bf51b5966586d04ed1c2a1fb0ef1e3e.jpg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045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- 2026-05-12 09:26:55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Parabéns 👏👏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https://quintly-eu-image-storage.s3.amazonaws.com/1c36e6f791adc80464522a76067c051d/5490cdee9bc1ae0f12ea75d4289b5221.jpg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064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- 2026-05-03 14:07:16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🔥🔥🔥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https://quintly-eu-image-storage.s3.amazonaws.com/1c36e6f791adc80464522a76067c051d/c9061fe74b4da2fd3d10bb4b12bbe846.jpg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261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50A23-8980-40A8-8F14-2BCC272A20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8205410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E7AB3-EDEC-437A-838F-820554694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Comments and Replies Table | 2 groups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5DA22A-831E-4F99-8972-1633956BFE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7749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223422977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422836216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7618346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94945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Comment/Reply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37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- 2026-05-01 03:55:06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Bom dia meus amores chuvas de bençãos pra vcs …e q vcs vendam td td td até as canetas … 🙏…Grazi IMECE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https://quintly-eu-image-storage.s3.amazonaws.com/1c36e6f791adc80464522a76067c051d/38f6bb821eb851bd06e52af6fc442108.jpg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90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- 2026-04-30 09:09:16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@favaro.pf Olá! Para saber mais informações sobre nossos maquinários, você pode encontrar a revenda mais próxima através do link: https://www.kuhnbrasil.com.br/procurar-um-revendedor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https://quintly-eu-image-storage.s3.amazonaws.com/1c36e6f791adc80464522a76067c051d/c9061fe74b4da2fd3d10bb4b12bbe846.jpg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74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- 2026-04-29 19:34:17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https://quintly-eu-image-storage.s3.amazonaws.com/1c36e6f791adc80464522a76067c051d/c9061fe74b4da2fd3d10bb4b12bbe846.jpg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750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- 2026-04-29 13:19:48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https://quintly-eu-image-storage.s3.amazonaws.com/1c36e6f791adc80464522a76067c051d/0970c89d61c9fb6e1e6a159dba29febd.jpg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399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79620C-1E89-415B-B28B-668975295D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17968206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1353C-2347-4EB6-9F7D-A5BE98C2D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Comments and Replies Table | 2 groups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8BA58C-A0D5-4F76-B760-44DFBF2FEF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8347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3801296629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274824002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2698693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89518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Comment/Reply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500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- 2026-04-29 10:58:09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👏👏👏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https://quintly-eu-image-storage.s3.amazonaws.com/1c36e6f791adc80464522a76067c051d/5490cdee9bc1ae0f12ea75d4289b5221.jpg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959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- 2026-04-29 06:08:38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@paul_gontier acteur studio en devenir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https://quintly-eu-image-storage.s3.amazonaws.com/1c36e6f791adc80464522a76067c051d/c9061fe74b4da2fd3d10bb4b12bbe846.jpg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895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- 2026-04-28 22:26:25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🔥🔥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https://quintly-eu-image-storage.s3.amazonaws.com/1c36e6f791adc80464522a76067c051d/b718fbe9375b2c35c04b99c8d1bd8e4c.jpg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650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- 2026-04-28 20:05:27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Incred Brasil financia máquinas e equipamentos agrícolas com as melhores taxas e prazos do mercado, entre em contato @incredbrasil - Link na Bio!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https://quintly-eu-image-storage.s3.amazonaws.com/1c36e6f791adc80464522a76067c051d/025d8a61ae0197fae92047ca259f108b.jpg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594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- 2026-04-28 18:37:14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👏👏👏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https://quintly-eu-image-storage.s3.amazonaws.com/1c36e6f791adc80464522a76067c051d/c9061fe74b4da2fd3d10bb4b12bbe846.jpg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86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6318D3-8959-4164-9E03-130639A741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299259162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45AF7-46BD-4FBA-9846-97837649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Comments and Replies Table | 2 groups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D88135-F789-449A-96A2-FC7F898B94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5978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634467822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154780612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8025087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62516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Comment/Reply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950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- 2026-04-28 17:53:27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tenho interesse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https://quintly-eu-image-storage.s3.amazonaws.com/1c36e6f791adc80464522a76067c051d/c9061fe74b4da2fd3d10bb4b12bbe846.jpg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19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- 2026-04-28 16:58:52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@paul_gontier pas mal ta ferraille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https://quintly-eu-image-storage.s3.amazonaws.com/1c36e6f791adc80464522a76067c051d/c9061fe74b4da2fd3d10bb4b12bbe846.jpg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542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- 2026-04-28 09:04:20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🔥🔥🔥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https://quintly-eu-image-storage.s3.amazonaws.com/1c36e6f791adc80464522a76067c051d/b718fbe9375b2c35c04b99c8d1bd8e4c.jpg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255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- 2026-04-28 05:54:25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👏👏👏👏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https://quintly-eu-image-storage.s3.amazonaws.com/1c36e6f791adc80464522a76067c051d/b718fbe9375b2c35c04b99c8d1bd8e4c.jpg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006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- 2026-04-27 20:55:30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👏👏👏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https://quintly-eu-image-storage.s3.amazonaws.com/1c36e6f791adc80464522a76067c051d/9bf51b5966586d04ed1c2a1fb0ef1e3e.jpg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603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14C5B3-4F12-4589-93C2-BE4F930A91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5132037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29803-CCD9-4FC1-8A3D-A01D78DEC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Comments and Replies Table | 2 groups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2EDD62-04B0-441E-A6F7-6118D561FB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8459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2255958576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41952891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708573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46474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Comment/Reply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780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- 2026-04-27 18:58:09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🙏chuvas de bênçãos que vcs vendam td até as canetas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https://quintly-eu-image-storage.s3.amazonaws.com/1c36e6f791adc80464522a76067c051d/9bf51b5966586d04ed1c2a1fb0ef1e3e.jpg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402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- 2026-04-27 17:58:16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🙏chuvas de bênçãos que vcs vendam td até as canetas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https://quintly-eu-image-storage.s3.amazonaws.com/1c36e6f791adc80464522a76067c051d/9294a557935cb8a6d65eab5c5d862e21.jpg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372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- 2026-04-27 17:17:21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👏👏👏👏👏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https://quintly-eu-image-storage.s3.amazonaws.com/1c36e6f791adc80464522a76067c051d/9294a557935cb8a6d65eab5c5d862e21.jpg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821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- 2026-04-27 09:38:39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🙏chuvas de bênçãos que vcs vendam td até as canetas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https://quintly-eu-image-storage.s3.amazonaws.com/1c36e6f791adc80464522a76067c051d/49c8d5be1b6abde4b09074cf3b01d058.jpg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967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F59DA2-8BAB-400D-862E-1058FA0965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231590870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E7217-5B93-4D0E-A222-19B13598C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Metrics: Likes and Comments | 2 groups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DDF7AF-9808-4021-A3A7-008FFB869A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7459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517593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4197719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557613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68489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283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jactobrasil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5.8360 %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163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newhollandbrasil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488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starabrasil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94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johndeerebrasil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767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horschdobrasil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021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baldanagricola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24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52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02B89A-05C6-41E9-A6B5-678C8A59E6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333626160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55620-EDCA-48C1-AF42-B89FE0C9A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2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2DC0C8-CB82-4C16-802A-0ACE716465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21945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68F695-2F07-48FA-B01C-859408D0D8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B81CF-7EC1-422E-BE99-FAB7A686D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85562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7BEF9-9BC6-4932-8E29-E1E572B8A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2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1EDC2E-EFAF-45C4-82A6-74439FC21D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06842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0298C7-B419-4DE7-80EB-1CBE07D9E7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EDA5CB-5F0F-44B9-8101-7434498D1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74880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53D1C-04C5-42A9-AB76-74C4C7985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2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03049B-6376-4802-8B57-F77987EA80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5789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73796E-637E-441B-86DA-0FE3E26070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FFA20-BA52-4628-9CF7-B265A30C8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73620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62A81-2CE3-4BDF-B992-B3E2DD86C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2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F55F33-06B8-41BF-A566-755693DB76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59595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DC4858-3DCA-4787-9948-0FAF0AF766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A24F7-AF2A-4B28-B353-490AC3972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48849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69467-E117-4666-995C-B8E6757AF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2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383224-8034-4D7F-B108-C3979947D5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41966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A5D9F4-A541-4BE5-A1CF-1A4E1328A8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FC0A7-1054-4C5C-AAF3-688887697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32136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4937E-05DB-4BB2-AB6D-D6BE7630A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2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6CE7D1-D3FC-40A4-9437-BFDDA9AA77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9734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B1F74-BCE9-4D71-8991-2BA549473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6380E2-9976-42F7-B52F-1BD737748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94662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6F5BC-6C5E-46B3-970E-49C970479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Page Likes | 2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91C8EB-2704-4D18-8C46-60A59CEEF1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8313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5D683-E5DD-4582-BD2B-954E13401D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04/26/2026 - 05/03/2026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D90B1-A8DB-49A4-A2C3-C751E7F4F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32528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07B2A-EDE4-47DA-9204-3BF830CC5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KBR - BRASIL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6E279B-C6C9-455E-875E-47F3795C8E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1118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12DCF3-EBCC-409A-84F3-2773A5ED15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844253-0D56-4936-9103-AB696A19F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76073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07E31-280A-46CF-903A-B4FF5C0AA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City Table | 2 groups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B0AE15-3185-4F1B-A4E0-F3DEF4B482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1639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101903759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15198791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5742539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4017180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26951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701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Ribeirão Prêto, São Paulo (state)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186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Passo Fundo,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711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Palmas, Tocantins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232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Rio Verde, Goiás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405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Porto Alegre,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79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Castro, Paraná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821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Santa Maria,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854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Uberlândia, Minas Gerais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527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Santa Rosa,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39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Erechim,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197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D1DB61-3C19-4A05-B5DB-CE18582ED3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04/03/2026 - 05/03/2026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410516518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DC659-9197-4F72-A313-2D5A4C493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City Table | 2 groups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ED598C-65A7-436A-93F9-03E74B221B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999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143152308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22383410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6015083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733987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61742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136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Sinop, Mato Grosso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094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Ibirubá,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644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Londrina, Paraná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973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Não-Me-Toque,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6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Campo Novo do Parecis, Mato Grosso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040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Matão, São Paulo (state)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82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Pelotas,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689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Rondonópolis, Mato Grosso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044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Balsas, Maranhão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317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Dourados, Mato Grosso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756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ED218-6FFE-44A9-95E7-5CB3FB2394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04/03/2026 - 05/03/2026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173102198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2279B-D9AD-4BBE-9527-D78199D6A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City Table | 2 groups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2C0B52-B313-4D6D-A8B2-9DC54355D6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7264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294907416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30924766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0408468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5251804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80007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995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Curitiba, Paraná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842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Lucas do Rio Verde, Mato Grosso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94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São José dos Pinhais, Paraná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534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Vacaria,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749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Luís Eduardo Magalhães, Bahia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661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FA0A6-7844-4ADE-A1A6-D4BC2C84B4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04/03/2026 - 05/03/2026</a:t>
            </a:r>
          </a:p>
        </p:txBody>
      </p:sp>
    </p:spTree>
    <p:extLst>
      <p:ext uri="{BB962C8B-B14F-4D97-AF65-F5344CB8AC3E}">
        <p14:creationId xmlns:p14="http://schemas.microsoft.com/office/powerpoint/2010/main" val="1420845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8</TotalTime>
  <Words>7043</Words>
  <Application>Microsoft Office PowerPoint</Application>
  <PresentationFormat>On-screen Show (4:3)</PresentationFormat>
  <Paragraphs>2847</Paragraphs>
  <Slides>77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0" baseType="lpstr">
      <vt:lpstr>Calibri</vt:lpstr>
      <vt:lpstr>Arial</vt:lpstr>
      <vt:lpstr>quintly_template</vt:lpstr>
      <vt:lpstr>KUHN BRASIL E CONCORRÊNCIA - Instagram</vt:lpstr>
      <vt:lpstr>Instagram Visão Geral do Perfil | 2 groups</vt:lpstr>
      <vt:lpstr>Instagram Visão Geral do Perfil | 2 groups</vt:lpstr>
      <vt:lpstr>Instagram Seguidores/mês - Kuhn x Concorrência | 2 groups</vt:lpstr>
      <vt:lpstr>Instagram Qtd de Post/mês - Kuhn x Concorrência | 2 groups</vt:lpstr>
      <vt:lpstr>Instagram Followers Demographics | 2 groups</vt:lpstr>
      <vt:lpstr>Instagram Visualizações do Perfil | 2 groups</vt:lpstr>
      <vt:lpstr>Instagram Alcance | 2 groups</vt:lpstr>
      <vt:lpstr>Instagram Followers by Country Table | 2 groups - 1 of 3</vt:lpstr>
      <vt:lpstr>Instagram Followers by Country Table | 2 groups - 2 of 3</vt:lpstr>
      <vt:lpstr>Instagram Followers by Country Table | 2 groups - 3 of 3</vt:lpstr>
      <vt:lpstr>Instagram Posts Feed Geral | 2 groups - 1 of 16</vt:lpstr>
      <vt:lpstr>Instagram Posts Feed Geral | 2 groups - 2 of 16</vt:lpstr>
      <vt:lpstr>Instagram Posts Feed Geral | 2 groups - 3 of 16</vt:lpstr>
      <vt:lpstr>Instagram Posts Feed Geral | 2 groups - 4 of 16</vt:lpstr>
      <vt:lpstr>Instagram Posts Feed Geral | 2 groups - 5 of 16</vt:lpstr>
      <vt:lpstr>Instagram Posts Feed Geral | 2 groups - 6 of 16</vt:lpstr>
      <vt:lpstr>Instagram Posts Feed Geral | 2 groups - 7 of 16</vt:lpstr>
      <vt:lpstr>Instagram Posts Feed Geral | 2 groups - 8 of 16</vt:lpstr>
      <vt:lpstr>Instagram Posts Feed Geral | 2 groups - 9 of 16</vt:lpstr>
      <vt:lpstr>Instagram Posts Feed Geral | 2 groups - 10 of 16</vt:lpstr>
      <vt:lpstr>Instagram Posts Feed Geral | 2 groups - 11 of 16</vt:lpstr>
      <vt:lpstr>Instagram Posts Feed Geral | 2 groups - 12 of 16</vt:lpstr>
      <vt:lpstr>Instagram Posts Feed Geral | 2 groups - 13 of 16</vt:lpstr>
      <vt:lpstr>Instagram Posts Feed Geral | 2 groups - 14 of 16</vt:lpstr>
      <vt:lpstr>Instagram Posts Feed Geral | 2 groups - 15 of 16</vt:lpstr>
      <vt:lpstr>Instagram Posts Feed Geral | 2 groups - 16 of 16</vt:lpstr>
      <vt:lpstr>Instagram Posts Feed - Kuhn x Concorrência | 2 groups - 1 of 5</vt:lpstr>
      <vt:lpstr>Instagram Posts Feed - Kuhn x Concorrência | 2 groups - 2 of 5</vt:lpstr>
      <vt:lpstr>Instagram Posts Feed - Kuhn x Concorrência | 2 groups - 3 of 5</vt:lpstr>
      <vt:lpstr>Instagram Posts Feed - Kuhn x Concorrência | 2 groups - 4 of 5</vt:lpstr>
      <vt:lpstr>Instagram Posts Feed - Kuhn x Concorrência | 2 groups - 5 of 5</vt:lpstr>
      <vt:lpstr>Instagram Reels Geral | 2 groups - 1 of 2</vt:lpstr>
      <vt:lpstr>Instagram Reels Geral | 2 groups - 2 of 2</vt:lpstr>
      <vt:lpstr>Instagram Stories Geral | 2 groups - 1 of 19</vt:lpstr>
      <vt:lpstr>Instagram Stories Geral | 2 groups - 2 of 19</vt:lpstr>
      <vt:lpstr>Instagram Stories Geral | 2 groups - 3 of 19</vt:lpstr>
      <vt:lpstr>Instagram Stories Geral | 2 groups - 4 of 19</vt:lpstr>
      <vt:lpstr>Instagram Stories Geral | 2 groups - 5 of 19</vt:lpstr>
      <vt:lpstr>Instagram Stories Geral | 2 groups - 6 of 19</vt:lpstr>
      <vt:lpstr>Instagram Stories Geral | 2 groups - 7 of 19</vt:lpstr>
      <vt:lpstr>Instagram Stories Geral | 2 groups - 8 of 19</vt:lpstr>
      <vt:lpstr>Instagram Stories Geral | 2 groups - 9 of 19</vt:lpstr>
      <vt:lpstr>Instagram Stories Geral | 2 groups - 10 of 19</vt:lpstr>
      <vt:lpstr>Instagram Stories Geral | 2 groups - 11 of 19</vt:lpstr>
      <vt:lpstr>Instagram Stories Geral | 2 groups - 12 of 19</vt:lpstr>
      <vt:lpstr>Instagram Stories Geral | 2 groups - 13 of 19</vt:lpstr>
      <vt:lpstr>Instagram Stories Geral | 2 groups - 14 of 19</vt:lpstr>
      <vt:lpstr>Instagram Stories Geral | 2 groups - 15 of 19</vt:lpstr>
      <vt:lpstr>Instagram Stories Geral | 2 groups - 16 of 19</vt:lpstr>
      <vt:lpstr>Instagram Stories Geral | 2 groups - 17 of 19</vt:lpstr>
      <vt:lpstr>Instagram Stories Geral | 2 groups - 18 of 19</vt:lpstr>
      <vt:lpstr>Instagram Stories Geral | 2 groups - 19 of 19</vt:lpstr>
      <vt:lpstr>Instagram % Formato de Post Feed | 2 groups</vt:lpstr>
      <vt:lpstr>Instagram % Formato de Post - Kuhn x Concorrência | 2 groups</vt:lpstr>
      <vt:lpstr>Instagram Alcance/Tipo de Post Feed | 2 groups</vt:lpstr>
      <vt:lpstr>Instagram % interação/ formato de post | 2 groups</vt:lpstr>
      <vt:lpstr>Instagram % Formato de Stories | 2 groups</vt:lpstr>
      <vt:lpstr>Instagram Hashtags Geral | 2 groups - 1 of 2</vt:lpstr>
      <vt:lpstr>Instagram Hashtags Geral | 2 groups - 2 of 2</vt:lpstr>
      <vt:lpstr>Instagram Comments and Replies Table | 2 groups - 1 of 5</vt:lpstr>
      <vt:lpstr>Instagram Comments and Replies Table | 2 groups - 2 of 5</vt:lpstr>
      <vt:lpstr>Instagram Comments and Replies Table | 2 groups - 3 of 5</vt:lpstr>
      <vt:lpstr>Instagram Comments and Replies Table | 2 groups - 4 of 5</vt:lpstr>
      <vt:lpstr>Instagram Comments and Replies Table | 2 groups - 5 of 5</vt:lpstr>
      <vt:lpstr>Instagram Key Metrics: Likes and Comments | 2 groups</vt:lpstr>
      <vt:lpstr>Instagram Interaction Rate | 2 groups</vt:lpstr>
      <vt:lpstr>Instagram Posts | 2 groups</vt:lpstr>
      <vt:lpstr>Instagram Total Interactions | 2 groups</vt:lpstr>
      <vt:lpstr>Instagram Followers Change | 2 groups</vt:lpstr>
      <vt:lpstr>Instagram Interaction Rate By Hour | 2 groups</vt:lpstr>
      <vt:lpstr>Instagram Average Likes Per Post | 2 groups</vt:lpstr>
      <vt:lpstr>Instagram Page Likes | 2 groups</vt:lpstr>
      <vt:lpstr>Instagram Followers Total | KBR - BRASIL</vt:lpstr>
      <vt:lpstr>Instagram Followers by City Table | 2 groups - 1 of 3</vt:lpstr>
      <vt:lpstr>Instagram Followers by City Table | 2 groups - 2 of 3</vt:lpstr>
      <vt:lpstr>Instagram Followers by City Table | 2 groups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KUHN BRASIL E CONCORRÊNCIA - Instagram</dc:title>
  <dc:creator>Frederik Born</dc:creator>
  <cp:lastModifiedBy>Frederik Born</cp:lastModifiedBy>
  <cp:revision>1</cp:revision>
  <dcterms:created xsi:type="dcterms:W3CDTF">2026-07-21T14:16:15Z</dcterms:created>
  <dcterms:modified xsi:type="dcterms:W3CDTF">2026-07-21T14:25:01Z</dcterms:modified>
</cp:coreProperties>
</file>