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Sheet1!$A$2:$A$995</c:f>
            </c:multiLvlStrRef>
          </c:cat>
          <c:val>
            <c:numRef>
              <c:f>Sheet1!$B$2:$B$995</c:f>
            </c:numRef>
          </c:val>
          <c:smooth val="0"/>
          <c:extLst>
            <c:ext xmlns:c16="http://schemas.microsoft.com/office/drawing/2014/chart" uri="{C3380CC4-5D6E-409C-BE32-E72D297353CC}">
              <c16:uniqueId val="{00000000-557D-44E6-B8DC-916C6E9AF7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9571144"/>
        <c:axId val="262672040"/>
      </c:lineChart>
      <c:catAx>
        <c:axId val="79571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672040"/>
        <c:crosses val="autoZero"/>
        <c:auto val="1"/>
        <c:lblAlgn val="ctr"/>
        <c:lblOffset val="100"/>
        <c:noMultiLvlLbl val="0"/>
      </c:catAx>
      <c:valAx>
        <c:axId val="262672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571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FE421-1AA7-49DE-9929-D4A594106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KUHN GROUP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8CC910-DA80-4C3B-8F6B-21B184E591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611076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4382FB-9BE2-4CB6-BF29-C6D50EDEA1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09/01/2023 - 05/21/2026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712272-9677-4F4B-995D-E5AA98F65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2183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KUHN GROUP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KUHN GROUP</dc:title>
  <dc:creator>Frederik Born</dc:creator>
  <cp:lastModifiedBy>Frederik Born</cp:lastModifiedBy>
  <cp:revision>1</cp:revision>
  <dcterms:created xsi:type="dcterms:W3CDTF">2026-05-21T13:52:21Z</dcterms:created>
  <dcterms:modified xsi:type="dcterms:W3CDTF">2026-05-21T13:52:24Z</dcterms:modified>
</cp:coreProperties>
</file>