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johndeere</c:v>
                </c:pt>
                <c:pt idx="1">
                  <c:v>vaderstad</c:v>
                </c:pt>
                <c:pt idx="2">
                  <c:v>kuhn.group</c:v>
                </c:pt>
                <c:pt idx="3">
                  <c:v>kuhnbrasil</c:v>
                </c:pt>
                <c:pt idx="4">
                  <c:v>kuhn_na</c:v>
                </c:pt>
                <c:pt idx="5">
                  <c:v>kuhn_polska</c:v>
                </c:pt>
                <c:pt idx="6">
                  <c:v>kuhn_iberica</c:v>
                </c:pt>
                <c:pt idx="7">
                  <c:v>kuhndeutschland</c:v>
                </c:pt>
                <c:pt idx="8">
                  <c:v>kuhnfrance</c:v>
                </c:pt>
                <c:pt idx="9">
                  <c:v>kuhn.ua</c:v>
                </c:pt>
                <c:pt idx="10">
                  <c:v>kuhnitalia</c:v>
                </c:pt>
                <c:pt idx="11">
                  <c:v>kuhn_uk</c:v>
                </c:pt>
                <c:pt idx="12">
                  <c:v>krone.deutschland</c:v>
                </c:pt>
                <c:pt idx="13">
                  <c:v>kuhn_magyarorszag</c:v>
                </c:pt>
                <c:pt idx="14">
                  <c:v>kuhn_australia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94501</c:v>
                </c:pt>
                <c:pt idx="1">
                  <c:v>7329</c:v>
                </c:pt>
                <c:pt idx="2">
                  <c:v>780</c:v>
                </c:pt>
                <c:pt idx="3">
                  <c:v>790</c:v>
                </c:pt>
                <c:pt idx="4">
                  <c:v>129</c:v>
                </c:pt>
                <c:pt idx="5">
                  <c:v>397</c:v>
                </c:pt>
                <c:pt idx="6">
                  <c:v>433</c:v>
                </c:pt>
                <c:pt idx="7">
                  <c:v>7726</c:v>
                </c:pt>
                <c:pt idx="8">
                  <c:v>11004</c:v>
                </c:pt>
                <c:pt idx="9">
                  <c:v>109</c:v>
                </c:pt>
                <c:pt idx="10">
                  <c:v>957</c:v>
                </c:pt>
                <c:pt idx="11">
                  <c:v>5145</c:v>
                </c:pt>
                <c:pt idx="12">
                  <c:v>14256</c:v>
                </c:pt>
                <c:pt idx="13">
                  <c:v>183</c:v>
                </c:pt>
                <c:pt idx="14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1-42D1-8ADF-087D4EC3E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280048"/>
        <c:axId val="248087928"/>
      </c:barChart>
      <c:catAx>
        <c:axId val="24628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87928"/>
        <c:crosses val="autoZero"/>
        <c:auto val="1"/>
        <c:lblAlgn val="ctr"/>
        <c:lblOffset val="100"/>
        <c:noMultiLvlLbl val="0"/>
      </c:catAx>
      <c:valAx>
        <c:axId val="24808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8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kuhn.group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225</c:v>
                </c:pt>
                <c:pt idx="1">
                  <c:v>82</c:v>
                </c:pt>
                <c:pt idx="2">
                  <c:v>449</c:v>
                </c:pt>
                <c:pt idx="3">
                  <c:v>653</c:v>
                </c:pt>
                <c:pt idx="4">
                  <c:v>447</c:v>
                </c:pt>
                <c:pt idx="5">
                  <c:v>678</c:v>
                </c:pt>
                <c:pt idx="6">
                  <c:v>278</c:v>
                </c:pt>
                <c:pt idx="7">
                  <c:v>999</c:v>
                </c:pt>
                <c:pt idx="8">
                  <c:v>435</c:v>
                </c:pt>
                <c:pt idx="9">
                  <c:v>369</c:v>
                </c:pt>
                <c:pt idx="10">
                  <c:v>263</c:v>
                </c:pt>
                <c:pt idx="11">
                  <c:v>2456</c:v>
                </c:pt>
                <c:pt idx="12">
                  <c:v>2693</c:v>
                </c:pt>
                <c:pt idx="13">
                  <c:v>1501</c:v>
                </c:pt>
                <c:pt idx="14">
                  <c:v>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7A-43D2-892C-D607F954A8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20505</c:v>
                </c:pt>
                <c:pt idx="1">
                  <c:v>28094</c:v>
                </c:pt>
                <c:pt idx="2">
                  <c:v>28039</c:v>
                </c:pt>
                <c:pt idx="3">
                  <c:v>30897</c:v>
                </c:pt>
                <c:pt idx="4">
                  <c:v>20730</c:v>
                </c:pt>
                <c:pt idx="5">
                  <c:v>12166</c:v>
                </c:pt>
                <c:pt idx="6">
                  <c:v>14185</c:v>
                </c:pt>
                <c:pt idx="7">
                  <c:v>12954</c:v>
                </c:pt>
                <c:pt idx="8">
                  <c:v>25511</c:v>
                </c:pt>
                <c:pt idx="9">
                  <c:v>17535</c:v>
                </c:pt>
                <c:pt idx="10">
                  <c:v>12463</c:v>
                </c:pt>
                <c:pt idx="11">
                  <c:v>23490</c:v>
                </c:pt>
                <c:pt idx="12">
                  <c:v>29815</c:v>
                </c:pt>
                <c:pt idx="13">
                  <c:v>37095</c:v>
                </c:pt>
                <c:pt idx="14">
                  <c:v>18734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7A-43D2-892C-D607F954A8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kuhn_na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316</c:v>
                </c:pt>
                <c:pt idx="1">
                  <c:v>754</c:v>
                </c:pt>
                <c:pt idx="2">
                  <c:v>530</c:v>
                </c:pt>
                <c:pt idx="3">
                  <c:v>1032</c:v>
                </c:pt>
                <c:pt idx="4">
                  <c:v>536</c:v>
                </c:pt>
                <c:pt idx="5">
                  <c:v>390</c:v>
                </c:pt>
                <c:pt idx="6">
                  <c:v>497</c:v>
                </c:pt>
                <c:pt idx="7">
                  <c:v>293</c:v>
                </c:pt>
                <c:pt idx="8">
                  <c:v>241</c:v>
                </c:pt>
                <c:pt idx="9">
                  <c:v>269</c:v>
                </c:pt>
                <c:pt idx="10">
                  <c:v>251</c:v>
                </c:pt>
                <c:pt idx="11">
                  <c:v>382</c:v>
                </c:pt>
                <c:pt idx="12">
                  <c:v>310</c:v>
                </c:pt>
                <c:pt idx="13">
                  <c:v>290</c:v>
                </c:pt>
                <c:pt idx="14">
                  <c:v>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7A-43D2-892C-D607F954A8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kuhn_polska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5107</c:v>
                </c:pt>
                <c:pt idx="1">
                  <c:v>4659</c:v>
                </c:pt>
                <c:pt idx="2">
                  <c:v>4506</c:v>
                </c:pt>
                <c:pt idx="3">
                  <c:v>4754</c:v>
                </c:pt>
                <c:pt idx="4">
                  <c:v>4380</c:v>
                </c:pt>
                <c:pt idx="5">
                  <c:v>4821</c:v>
                </c:pt>
                <c:pt idx="6">
                  <c:v>6231</c:v>
                </c:pt>
                <c:pt idx="7">
                  <c:v>5544</c:v>
                </c:pt>
                <c:pt idx="8">
                  <c:v>5726</c:v>
                </c:pt>
                <c:pt idx="9">
                  <c:v>4424</c:v>
                </c:pt>
                <c:pt idx="10">
                  <c:v>4439</c:v>
                </c:pt>
                <c:pt idx="11">
                  <c:v>5474</c:v>
                </c:pt>
                <c:pt idx="12">
                  <c:v>4611</c:v>
                </c:pt>
                <c:pt idx="13">
                  <c:v>5548</c:v>
                </c:pt>
                <c:pt idx="14">
                  <c:v>3925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7A-43D2-892C-D607F954A8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kuhn_iberica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4371</c:v>
                </c:pt>
                <c:pt idx="1">
                  <c:v>5323</c:v>
                </c:pt>
                <c:pt idx="2">
                  <c:v>2821</c:v>
                </c:pt>
                <c:pt idx="3">
                  <c:v>4614</c:v>
                </c:pt>
                <c:pt idx="4">
                  <c:v>2839</c:v>
                </c:pt>
                <c:pt idx="5">
                  <c:v>1384</c:v>
                </c:pt>
                <c:pt idx="6">
                  <c:v>1220</c:v>
                </c:pt>
                <c:pt idx="7">
                  <c:v>5694</c:v>
                </c:pt>
                <c:pt idx="8">
                  <c:v>3093</c:v>
                </c:pt>
                <c:pt idx="9">
                  <c:v>4471</c:v>
                </c:pt>
                <c:pt idx="10">
                  <c:v>3924</c:v>
                </c:pt>
                <c:pt idx="11">
                  <c:v>2500</c:v>
                </c:pt>
                <c:pt idx="12">
                  <c:v>1385</c:v>
                </c:pt>
                <c:pt idx="13">
                  <c:v>788</c:v>
                </c:pt>
                <c:pt idx="14">
                  <c:v>1059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7A-43D2-892C-D607F954A87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kuhndeutschland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5130</c:v>
                </c:pt>
                <c:pt idx="1">
                  <c:v>8156</c:v>
                </c:pt>
                <c:pt idx="2">
                  <c:v>9065</c:v>
                </c:pt>
                <c:pt idx="3">
                  <c:v>9285</c:v>
                </c:pt>
                <c:pt idx="4">
                  <c:v>8166</c:v>
                </c:pt>
                <c:pt idx="5">
                  <c:v>8421</c:v>
                </c:pt>
                <c:pt idx="6">
                  <c:v>6139</c:v>
                </c:pt>
                <c:pt idx="7">
                  <c:v>6136</c:v>
                </c:pt>
                <c:pt idx="8">
                  <c:v>7490</c:v>
                </c:pt>
                <c:pt idx="9">
                  <c:v>6273</c:v>
                </c:pt>
                <c:pt idx="10">
                  <c:v>6154</c:v>
                </c:pt>
                <c:pt idx="11">
                  <c:v>6970</c:v>
                </c:pt>
                <c:pt idx="12">
                  <c:v>5913</c:v>
                </c:pt>
                <c:pt idx="13">
                  <c:v>5147</c:v>
                </c:pt>
                <c:pt idx="14">
                  <c:v>8887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7A-43D2-892C-D607F954A87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kuhnfrance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14885</c:v>
                </c:pt>
                <c:pt idx="1">
                  <c:v>27745</c:v>
                </c:pt>
                <c:pt idx="2">
                  <c:v>21362</c:v>
                </c:pt>
                <c:pt idx="3">
                  <c:v>21931</c:v>
                </c:pt>
                <c:pt idx="4">
                  <c:v>20457</c:v>
                </c:pt>
                <c:pt idx="5">
                  <c:v>22269</c:v>
                </c:pt>
                <c:pt idx="6">
                  <c:v>31383</c:v>
                </c:pt>
                <c:pt idx="7">
                  <c:v>36801</c:v>
                </c:pt>
                <c:pt idx="8">
                  <c:v>32487</c:v>
                </c:pt>
                <c:pt idx="9">
                  <c:v>15972</c:v>
                </c:pt>
                <c:pt idx="10">
                  <c:v>17839</c:v>
                </c:pt>
                <c:pt idx="11">
                  <c:v>23496</c:v>
                </c:pt>
                <c:pt idx="12">
                  <c:v>22897</c:v>
                </c:pt>
                <c:pt idx="13">
                  <c:v>21432</c:v>
                </c:pt>
                <c:pt idx="14">
                  <c:v>21108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C7A-43D2-892C-D607F954A87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kuhn.ua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106</c:v>
                </c:pt>
                <c:pt idx="1">
                  <c:v>170</c:v>
                </c:pt>
                <c:pt idx="2">
                  <c:v>36</c:v>
                </c:pt>
                <c:pt idx="3">
                  <c:v>240</c:v>
                </c:pt>
                <c:pt idx="4">
                  <c:v>75</c:v>
                </c:pt>
                <c:pt idx="5">
                  <c:v>193</c:v>
                </c:pt>
                <c:pt idx="6">
                  <c:v>96</c:v>
                </c:pt>
                <c:pt idx="7">
                  <c:v>82</c:v>
                </c:pt>
                <c:pt idx="8">
                  <c:v>167</c:v>
                </c:pt>
                <c:pt idx="9">
                  <c:v>96</c:v>
                </c:pt>
                <c:pt idx="10">
                  <c:v>245</c:v>
                </c:pt>
                <c:pt idx="11">
                  <c:v>59</c:v>
                </c:pt>
                <c:pt idx="12">
                  <c:v>99</c:v>
                </c:pt>
                <c:pt idx="13">
                  <c:v>263</c:v>
                </c:pt>
                <c:pt idx="14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C7A-43D2-892C-D607F954A87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kuhnitalia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476</c:v>
                </c:pt>
                <c:pt idx="1">
                  <c:v>1239</c:v>
                </c:pt>
                <c:pt idx="2">
                  <c:v>716</c:v>
                </c:pt>
                <c:pt idx="3">
                  <c:v>472</c:v>
                </c:pt>
                <c:pt idx="4">
                  <c:v>480</c:v>
                </c:pt>
                <c:pt idx="5">
                  <c:v>184</c:v>
                </c:pt>
                <c:pt idx="6">
                  <c:v>615</c:v>
                </c:pt>
                <c:pt idx="7">
                  <c:v>573</c:v>
                </c:pt>
                <c:pt idx="8">
                  <c:v>1779</c:v>
                </c:pt>
                <c:pt idx="9">
                  <c:v>8073</c:v>
                </c:pt>
                <c:pt idx="10">
                  <c:v>11462</c:v>
                </c:pt>
                <c:pt idx="11">
                  <c:v>14203</c:v>
                </c:pt>
                <c:pt idx="12">
                  <c:v>8807</c:v>
                </c:pt>
                <c:pt idx="13">
                  <c:v>4457</c:v>
                </c:pt>
                <c:pt idx="14">
                  <c:v>2919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C7A-43D2-892C-D607F954A87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kuhn_uk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45593</c:v>
                </c:pt>
                <c:pt idx="1">
                  <c:v>45594</c:v>
                </c:pt>
                <c:pt idx="2">
                  <c:v>45595</c:v>
                </c:pt>
                <c:pt idx="3">
                  <c:v>45596</c:v>
                </c:pt>
                <c:pt idx="4">
                  <c:v>45597</c:v>
                </c:pt>
                <c:pt idx="5">
                  <c:v>45598</c:v>
                </c:pt>
                <c:pt idx="6">
                  <c:v>45599</c:v>
                </c:pt>
                <c:pt idx="7">
                  <c:v>45600</c:v>
                </c:pt>
                <c:pt idx="8">
                  <c:v>45601</c:v>
                </c:pt>
                <c:pt idx="9">
                  <c:v>45602</c:v>
                </c:pt>
                <c:pt idx="10">
                  <c:v>45603</c:v>
                </c:pt>
                <c:pt idx="11">
                  <c:v>45604</c:v>
                </c:pt>
                <c:pt idx="12">
                  <c:v>45605</c:v>
                </c:pt>
                <c:pt idx="13">
                  <c:v>45606</c:v>
                </c:pt>
                <c:pt idx="14">
                  <c:v>45607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10784</c:v>
                </c:pt>
                <c:pt idx="1">
                  <c:v>7286</c:v>
                </c:pt>
                <c:pt idx="2">
                  <c:v>3966</c:v>
                </c:pt>
                <c:pt idx="3">
                  <c:v>7589</c:v>
                </c:pt>
                <c:pt idx="4">
                  <c:v>10084</c:v>
                </c:pt>
                <c:pt idx="5">
                  <c:v>7608</c:v>
                </c:pt>
                <c:pt idx="6">
                  <c:v>8445</c:v>
                </c:pt>
                <c:pt idx="7">
                  <c:v>12807</c:v>
                </c:pt>
                <c:pt idx="8">
                  <c:v>5425</c:v>
                </c:pt>
                <c:pt idx="9">
                  <c:v>16018</c:v>
                </c:pt>
                <c:pt idx="10">
                  <c:v>4687</c:v>
                </c:pt>
                <c:pt idx="11">
                  <c:v>8563</c:v>
                </c:pt>
                <c:pt idx="12">
                  <c:v>2415</c:v>
                </c:pt>
                <c:pt idx="13">
                  <c:v>7027</c:v>
                </c:pt>
                <c:pt idx="14">
                  <c:v>10262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C7A-43D2-892C-D607F954A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51648"/>
        <c:axId val="18550664"/>
      </c:lineChart>
      <c:dateAx>
        <c:axId val="1855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0664"/>
        <c:crosses val="autoZero"/>
        <c:auto val="1"/>
        <c:lblOffset val="100"/>
        <c:baseTimeUnit val="days"/>
      </c:dateAx>
      <c:valAx>
        <c:axId val="1855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5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Horsch</c:v>
                </c:pt>
                <c:pt idx="1">
                  <c:v>Väderstad AB</c:v>
                </c:pt>
                <c:pt idx="2">
                  <c:v>John Deere</c:v>
                </c:pt>
                <c:pt idx="3">
                  <c:v>KUHN</c:v>
                </c:pt>
                <c:pt idx="4">
                  <c:v>KUHN Maszyny Rolnicze</c:v>
                </c:pt>
                <c:pt idx="5">
                  <c:v>KUHN Ibérica</c:v>
                </c:pt>
                <c:pt idx="6">
                  <c:v>KUHN France</c:v>
                </c:pt>
                <c:pt idx="7">
                  <c:v>KUHN Farm Machinery UK Ltd</c:v>
                </c:pt>
                <c:pt idx="8">
                  <c:v>KUHN-Ukraine</c:v>
                </c:pt>
                <c:pt idx="9">
                  <c:v>KUHN Italia</c:v>
                </c:pt>
                <c:pt idx="10">
                  <c:v>KUHN Landmaschinen</c:v>
                </c:pt>
                <c:pt idx="11">
                  <c:v>KRONE Agriculture</c:v>
                </c:pt>
                <c:pt idx="12">
                  <c:v>KUHN Magyarország KUHN Magyarorszag</c:v>
                </c:pt>
                <c:pt idx="13">
                  <c:v>KUHN Brasil</c:v>
                </c:pt>
                <c:pt idx="14">
                  <c:v>KUHN Australia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633</c:v>
                </c:pt>
                <c:pt idx="1">
                  <c:v>1171</c:v>
                </c:pt>
                <c:pt idx="2">
                  <c:v>355</c:v>
                </c:pt>
                <c:pt idx="3">
                  <c:v>1539</c:v>
                </c:pt>
                <c:pt idx="4">
                  <c:v>92</c:v>
                </c:pt>
                <c:pt idx="5">
                  <c:v>72</c:v>
                </c:pt>
                <c:pt idx="6">
                  <c:v>2036</c:v>
                </c:pt>
                <c:pt idx="7">
                  <c:v>154</c:v>
                </c:pt>
                <c:pt idx="8">
                  <c:v>231</c:v>
                </c:pt>
                <c:pt idx="9">
                  <c:v>731</c:v>
                </c:pt>
                <c:pt idx="10">
                  <c:v>277</c:v>
                </c:pt>
                <c:pt idx="11">
                  <c:v>1083</c:v>
                </c:pt>
                <c:pt idx="12">
                  <c:v>413</c:v>
                </c:pt>
                <c:pt idx="13">
                  <c:v>160</c:v>
                </c:pt>
                <c:pt idx="14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D-402B-9906-93A2C6D9D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542936"/>
        <c:axId val="383550152"/>
      </c:barChart>
      <c:catAx>
        <c:axId val="38354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50152"/>
        <c:crosses val="autoZero"/>
        <c:auto val="1"/>
        <c:lblAlgn val="ctr"/>
        <c:lblOffset val="100"/>
        <c:noMultiLvlLbl val="0"/>
      </c:catAx>
      <c:valAx>
        <c:axId val="38355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4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E3B2-01AA-4F5F-9608-AC24BF1A39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/ IG KPI Group Quarter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E4016-AAB5-4584-A66F-DED94DD883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266504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F74AD-4E60-46F7-B2CE-BD7667C1B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BB9E76-DDC9-4181-BCB7-3396A6645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591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5B1AE-A727-4472-A55B-0AC33C901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10/28/2024 - 11/11/2024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31D67-64E0-4838-8FC7-9A39EF822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96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59312-7222-411E-BE07-0912D125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A479A-42A0-4EC0-804E-46BA1CBFD0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3114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2144E-ACE2-4F0A-A75C-E593244A9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10/28/2024 - 11/11/2024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835E8-D290-4FFC-B36E-20AC584C8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5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508E7-760F-4B47-A6E6-FC7D49225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1A293-78D3-4AE3-BFA4-E8E0D8DAC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978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6E46D-DC37-43DF-BE4C-C92245A23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10/28/2024 - 11/11/2024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6175-1BCA-418E-98AF-5B7748804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36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FB / IG KPI Group Quarter</vt:lpstr>
      <vt:lpstr>Instagram Total Interactions | All profiles</vt:lpstr>
      <vt:lpstr>Instagram Impressions  | All profiles</vt:lpstr>
      <vt:lpstr>Facebook Total Interactions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/ IG KPI Group Quarter</dc:title>
  <dc:creator>Frederik Born</dc:creator>
  <cp:lastModifiedBy>Frederik Born</cp:lastModifiedBy>
  <cp:revision>1</cp:revision>
  <dcterms:created xsi:type="dcterms:W3CDTF">2024-11-12T05:33:59Z</dcterms:created>
  <dcterms:modified xsi:type="dcterms:W3CDTF">2024-11-12T05:34:18Z</dcterms:modified>
</cp:coreProperties>
</file>