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johndeere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1291082</c:v>
                </c:pt>
                <c:pt idx="1">
                  <c:v>1291367</c:v>
                </c:pt>
                <c:pt idx="2">
                  <c:v>1291591</c:v>
                </c:pt>
                <c:pt idx="3">
                  <c:v>1291852</c:v>
                </c:pt>
                <c:pt idx="4">
                  <c:v>1291991</c:v>
                </c:pt>
                <c:pt idx="5">
                  <c:v>1292151</c:v>
                </c:pt>
                <c:pt idx="6">
                  <c:v>1292467</c:v>
                </c:pt>
                <c:pt idx="7">
                  <c:v>1292727</c:v>
                </c:pt>
                <c:pt idx="8">
                  <c:v>1293125</c:v>
                </c:pt>
                <c:pt idx="9">
                  <c:v>1293461</c:v>
                </c:pt>
                <c:pt idx="10">
                  <c:v>1293890</c:v>
                </c:pt>
                <c:pt idx="11">
                  <c:v>1294159</c:v>
                </c:pt>
                <c:pt idx="12">
                  <c:v>1294445</c:v>
                </c:pt>
                <c:pt idx="13">
                  <c:v>1294727</c:v>
                </c:pt>
                <c:pt idx="14">
                  <c:v>1294977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1A-4844-BC87-99417404C9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vaderstad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66191</c:v>
                </c:pt>
                <c:pt idx="1">
                  <c:v>66209</c:v>
                </c:pt>
                <c:pt idx="2">
                  <c:v>66222</c:v>
                </c:pt>
                <c:pt idx="3">
                  <c:v>66251</c:v>
                </c:pt>
                <c:pt idx="4">
                  <c:v>66254</c:v>
                </c:pt>
                <c:pt idx="5">
                  <c:v>66260</c:v>
                </c:pt>
                <c:pt idx="6">
                  <c:v>66292</c:v>
                </c:pt>
                <c:pt idx="7">
                  <c:v>66295</c:v>
                </c:pt>
                <c:pt idx="8">
                  <c:v>66309</c:v>
                </c:pt>
                <c:pt idx="9">
                  <c:v>66317</c:v>
                </c:pt>
                <c:pt idx="10">
                  <c:v>66329</c:v>
                </c:pt>
                <c:pt idx="11">
                  <c:v>66328</c:v>
                </c:pt>
                <c:pt idx="12">
                  <c:v>66331</c:v>
                </c:pt>
                <c:pt idx="13">
                  <c:v>66348</c:v>
                </c:pt>
                <c:pt idx="14">
                  <c:v>66354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1A-4844-BC87-99417404C9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kuhn.group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996</c:v>
                </c:pt>
                <c:pt idx="1">
                  <c:v>1001</c:v>
                </c:pt>
                <c:pt idx="2">
                  <c:v>1008</c:v>
                </c:pt>
                <c:pt idx="3">
                  <c:v>1015</c:v>
                </c:pt>
                <c:pt idx="4">
                  <c:v>1055</c:v>
                </c:pt>
                <c:pt idx="5">
                  <c:v>1075</c:v>
                </c:pt>
                <c:pt idx="6">
                  <c:v>1092</c:v>
                </c:pt>
                <c:pt idx="7">
                  <c:v>1102</c:v>
                </c:pt>
                <c:pt idx="8">
                  <c:v>1112</c:v>
                </c:pt>
                <c:pt idx="9">
                  <c:v>1118</c:v>
                </c:pt>
                <c:pt idx="10">
                  <c:v>1129</c:v>
                </c:pt>
                <c:pt idx="11">
                  <c:v>1140</c:v>
                </c:pt>
                <c:pt idx="12">
                  <c:v>1149</c:v>
                </c:pt>
                <c:pt idx="13">
                  <c:v>1159</c:v>
                </c:pt>
                <c:pt idx="14">
                  <c:v>1169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1A-4844-BC87-99417404C9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51658</c:v>
                </c:pt>
                <c:pt idx="1">
                  <c:v>51692</c:v>
                </c:pt>
                <c:pt idx="2">
                  <c:v>51723</c:v>
                </c:pt>
                <c:pt idx="3">
                  <c:v>51770</c:v>
                </c:pt>
                <c:pt idx="4">
                  <c:v>51823</c:v>
                </c:pt>
                <c:pt idx="5">
                  <c:v>51865</c:v>
                </c:pt>
                <c:pt idx="6">
                  <c:v>51922</c:v>
                </c:pt>
                <c:pt idx="7">
                  <c:v>51976</c:v>
                </c:pt>
                <c:pt idx="8">
                  <c:v>52020</c:v>
                </c:pt>
                <c:pt idx="9">
                  <c:v>52052</c:v>
                </c:pt>
                <c:pt idx="10">
                  <c:v>52089</c:v>
                </c:pt>
                <c:pt idx="11">
                  <c:v>48766</c:v>
                </c:pt>
                <c:pt idx="12">
                  <c:v>48795</c:v>
                </c:pt>
                <c:pt idx="13">
                  <c:v>48865</c:v>
                </c:pt>
                <c:pt idx="14">
                  <c:v>48900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1A-4844-BC87-99417404C9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kuhn_na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15753</c:v>
                </c:pt>
                <c:pt idx="1">
                  <c:v>15755</c:v>
                </c:pt>
                <c:pt idx="2">
                  <c:v>15760</c:v>
                </c:pt>
                <c:pt idx="3">
                  <c:v>15766</c:v>
                </c:pt>
                <c:pt idx="4">
                  <c:v>15765</c:v>
                </c:pt>
                <c:pt idx="5">
                  <c:v>15775</c:v>
                </c:pt>
                <c:pt idx="6">
                  <c:v>15777</c:v>
                </c:pt>
                <c:pt idx="7">
                  <c:v>15780</c:v>
                </c:pt>
                <c:pt idx="8">
                  <c:v>15788</c:v>
                </c:pt>
                <c:pt idx="9">
                  <c:v>15786</c:v>
                </c:pt>
                <c:pt idx="10">
                  <c:v>15785</c:v>
                </c:pt>
                <c:pt idx="11">
                  <c:v>15788</c:v>
                </c:pt>
                <c:pt idx="12">
                  <c:v>15787</c:v>
                </c:pt>
                <c:pt idx="13">
                  <c:v>15780</c:v>
                </c:pt>
                <c:pt idx="14">
                  <c:v>15782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1A-4844-BC87-99417404C9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kuhn_polska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1763</c:v>
                </c:pt>
                <c:pt idx="1">
                  <c:v>1764</c:v>
                </c:pt>
                <c:pt idx="2">
                  <c:v>1764</c:v>
                </c:pt>
                <c:pt idx="3">
                  <c:v>1764</c:v>
                </c:pt>
                <c:pt idx="4">
                  <c:v>1766</c:v>
                </c:pt>
                <c:pt idx="5">
                  <c:v>1767</c:v>
                </c:pt>
                <c:pt idx="6">
                  <c:v>1770</c:v>
                </c:pt>
                <c:pt idx="7">
                  <c:v>1773</c:v>
                </c:pt>
                <c:pt idx="8">
                  <c:v>1773</c:v>
                </c:pt>
                <c:pt idx="9">
                  <c:v>1773</c:v>
                </c:pt>
                <c:pt idx="10">
                  <c:v>1772</c:v>
                </c:pt>
                <c:pt idx="11">
                  <c:v>1770</c:v>
                </c:pt>
                <c:pt idx="12">
                  <c:v>1771</c:v>
                </c:pt>
                <c:pt idx="13">
                  <c:v>1771</c:v>
                </c:pt>
                <c:pt idx="14">
                  <c:v>1773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61A-4844-BC87-99417404C9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kuhn_iberica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7313</c:v>
                </c:pt>
                <c:pt idx="1">
                  <c:v>7316</c:v>
                </c:pt>
                <c:pt idx="2">
                  <c:v>7320</c:v>
                </c:pt>
                <c:pt idx="3">
                  <c:v>7324</c:v>
                </c:pt>
                <c:pt idx="4">
                  <c:v>7328</c:v>
                </c:pt>
                <c:pt idx="5">
                  <c:v>7334</c:v>
                </c:pt>
                <c:pt idx="6">
                  <c:v>7337</c:v>
                </c:pt>
                <c:pt idx="7">
                  <c:v>7338</c:v>
                </c:pt>
                <c:pt idx="8">
                  <c:v>7346</c:v>
                </c:pt>
                <c:pt idx="9">
                  <c:v>7350</c:v>
                </c:pt>
                <c:pt idx="10">
                  <c:v>7350</c:v>
                </c:pt>
                <c:pt idx="11">
                  <c:v>7351</c:v>
                </c:pt>
                <c:pt idx="12">
                  <c:v>7354</c:v>
                </c:pt>
                <c:pt idx="13">
                  <c:v>7357</c:v>
                </c:pt>
                <c:pt idx="14">
                  <c:v>7363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61A-4844-BC87-99417404C9D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kuhndeutschland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36476</c:v>
                </c:pt>
                <c:pt idx="1">
                  <c:v>36499</c:v>
                </c:pt>
                <c:pt idx="2">
                  <c:v>36528</c:v>
                </c:pt>
                <c:pt idx="3">
                  <c:v>36551</c:v>
                </c:pt>
                <c:pt idx="4">
                  <c:v>36566</c:v>
                </c:pt>
                <c:pt idx="5">
                  <c:v>36584</c:v>
                </c:pt>
                <c:pt idx="6">
                  <c:v>36621</c:v>
                </c:pt>
                <c:pt idx="7">
                  <c:v>36635</c:v>
                </c:pt>
                <c:pt idx="8">
                  <c:v>36664</c:v>
                </c:pt>
                <c:pt idx="9">
                  <c:v>36687</c:v>
                </c:pt>
                <c:pt idx="10">
                  <c:v>36710</c:v>
                </c:pt>
                <c:pt idx="11">
                  <c:v>36725</c:v>
                </c:pt>
                <c:pt idx="12">
                  <c:v>36743</c:v>
                </c:pt>
                <c:pt idx="13">
                  <c:v>36772</c:v>
                </c:pt>
                <c:pt idx="14">
                  <c:v>36803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61A-4844-BC87-99417404C9D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kuhnfrance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33155</c:v>
                </c:pt>
                <c:pt idx="1">
                  <c:v>33164</c:v>
                </c:pt>
                <c:pt idx="2">
                  <c:v>33183</c:v>
                </c:pt>
                <c:pt idx="3">
                  <c:v>33201</c:v>
                </c:pt>
                <c:pt idx="4">
                  <c:v>33213</c:v>
                </c:pt>
                <c:pt idx="5">
                  <c:v>33228</c:v>
                </c:pt>
                <c:pt idx="6">
                  <c:v>33242</c:v>
                </c:pt>
                <c:pt idx="7">
                  <c:v>33243</c:v>
                </c:pt>
                <c:pt idx="8">
                  <c:v>33259</c:v>
                </c:pt>
                <c:pt idx="9">
                  <c:v>33268</c:v>
                </c:pt>
                <c:pt idx="10">
                  <c:v>33279</c:v>
                </c:pt>
                <c:pt idx="11">
                  <c:v>33296</c:v>
                </c:pt>
                <c:pt idx="12">
                  <c:v>33301</c:v>
                </c:pt>
                <c:pt idx="13">
                  <c:v>33316</c:v>
                </c:pt>
                <c:pt idx="14">
                  <c:v>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61A-4844-BC87-99417404C9D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kuhn.ua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22</c:v>
                </c:pt>
                <c:pt idx="4">
                  <c:v>23</c:v>
                </c:pt>
                <c:pt idx="5">
                  <c:v>22</c:v>
                </c:pt>
                <c:pt idx="6">
                  <c:v>23</c:v>
                </c:pt>
                <c:pt idx="7">
                  <c:v>23</c:v>
                </c:pt>
                <c:pt idx="8">
                  <c:v>24</c:v>
                </c:pt>
                <c:pt idx="9">
                  <c:v>24</c:v>
                </c:pt>
                <c:pt idx="10">
                  <c:v>25</c:v>
                </c:pt>
                <c:pt idx="11">
                  <c:v>25</c:v>
                </c:pt>
                <c:pt idx="12">
                  <c:v>25</c:v>
                </c:pt>
                <c:pt idx="13">
                  <c:v>26</c:v>
                </c:pt>
                <c:pt idx="14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61A-4844-BC87-99417404C9D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kuhnitalia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8865</c:v>
                </c:pt>
                <c:pt idx="1">
                  <c:v>8889</c:v>
                </c:pt>
                <c:pt idx="2">
                  <c:v>8910</c:v>
                </c:pt>
                <c:pt idx="3">
                  <c:v>8933</c:v>
                </c:pt>
                <c:pt idx="4">
                  <c:v>8950</c:v>
                </c:pt>
                <c:pt idx="5">
                  <c:v>8969</c:v>
                </c:pt>
                <c:pt idx="6">
                  <c:v>8985</c:v>
                </c:pt>
                <c:pt idx="7">
                  <c:v>9000</c:v>
                </c:pt>
                <c:pt idx="8">
                  <c:v>9015</c:v>
                </c:pt>
                <c:pt idx="9">
                  <c:v>9024</c:v>
                </c:pt>
                <c:pt idx="10">
                  <c:v>9030</c:v>
                </c:pt>
                <c:pt idx="11">
                  <c:v>9044</c:v>
                </c:pt>
                <c:pt idx="12">
                  <c:v>9050</c:v>
                </c:pt>
                <c:pt idx="13">
                  <c:v>9068</c:v>
                </c:pt>
                <c:pt idx="14">
                  <c:v>9079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61A-4844-BC87-99417404C9D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kuhn_uk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106306</c:v>
                </c:pt>
                <c:pt idx="1">
                  <c:v>106306</c:v>
                </c:pt>
                <c:pt idx="2">
                  <c:v>106296</c:v>
                </c:pt>
                <c:pt idx="3">
                  <c:v>106288</c:v>
                </c:pt>
                <c:pt idx="4">
                  <c:v>106283</c:v>
                </c:pt>
                <c:pt idx="5">
                  <c:v>106275</c:v>
                </c:pt>
                <c:pt idx="6">
                  <c:v>106270</c:v>
                </c:pt>
                <c:pt idx="7">
                  <c:v>106265</c:v>
                </c:pt>
                <c:pt idx="8">
                  <c:v>106273</c:v>
                </c:pt>
                <c:pt idx="9">
                  <c:v>106266</c:v>
                </c:pt>
                <c:pt idx="10">
                  <c:v>106246</c:v>
                </c:pt>
                <c:pt idx="11">
                  <c:v>106248</c:v>
                </c:pt>
                <c:pt idx="12">
                  <c:v>106238</c:v>
                </c:pt>
                <c:pt idx="13">
                  <c:v>106224</c:v>
                </c:pt>
                <c:pt idx="14">
                  <c:v>106212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61A-4844-BC87-99417404C9D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krone.deutschland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561A-4844-BC87-99417404C9D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kuhn_magyarorszag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61A-4844-BC87-99417404C9D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kuhn_australia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561A-4844-BC87-99417404C9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1660544"/>
        <c:axId val="521659560"/>
      </c:lineChart>
      <c:dateAx>
        <c:axId val="52166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59560"/>
        <c:crosses val="autoZero"/>
        <c:auto val="1"/>
        <c:lblOffset val="100"/>
        <c:baseTimeUnit val="days"/>
      </c:dateAx>
      <c:valAx>
        <c:axId val="52165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6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106361</c:v>
                </c:pt>
                <c:pt idx="1">
                  <c:v>106212</c:v>
                </c:pt>
                <c:pt idx="2">
                  <c:v>106250</c:v>
                </c:pt>
                <c:pt idx="3">
                  <c:v>106232</c:v>
                </c:pt>
                <c:pt idx="4">
                  <c:v>106351</c:v>
                </c:pt>
                <c:pt idx="5">
                  <c:v>106251</c:v>
                </c:pt>
                <c:pt idx="6">
                  <c:v>106445</c:v>
                </c:pt>
                <c:pt idx="7">
                  <c:v>106316</c:v>
                </c:pt>
                <c:pt idx="8">
                  <c:v>106082</c:v>
                </c:pt>
                <c:pt idx="9">
                  <c:v>106140</c:v>
                </c:pt>
                <c:pt idx="10">
                  <c:v>106399</c:v>
                </c:pt>
                <c:pt idx="11">
                  <c:v>105937</c:v>
                </c:pt>
                <c:pt idx="12">
                  <c:v>106287</c:v>
                </c:pt>
                <c:pt idx="13">
                  <c:v>106453</c:v>
                </c:pt>
                <c:pt idx="14">
                  <c:v>106428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F0-4A18-BFF0-62C3669DB6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Väderstad 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41037</c:v>
                </c:pt>
                <c:pt idx="1">
                  <c:v>41051</c:v>
                </c:pt>
                <c:pt idx="2">
                  <c:v>41057</c:v>
                </c:pt>
                <c:pt idx="3">
                  <c:v>41066</c:v>
                </c:pt>
                <c:pt idx="4">
                  <c:v>41076</c:v>
                </c:pt>
                <c:pt idx="5">
                  <c:v>41085</c:v>
                </c:pt>
                <c:pt idx="6">
                  <c:v>41092</c:v>
                </c:pt>
                <c:pt idx="7">
                  <c:v>41093</c:v>
                </c:pt>
                <c:pt idx="8">
                  <c:v>41092</c:v>
                </c:pt>
                <c:pt idx="9">
                  <c:v>41095</c:v>
                </c:pt>
                <c:pt idx="10">
                  <c:v>41097</c:v>
                </c:pt>
                <c:pt idx="11">
                  <c:v>41101</c:v>
                </c:pt>
                <c:pt idx="12">
                  <c:v>41105</c:v>
                </c:pt>
                <c:pt idx="13">
                  <c:v>41105</c:v>
                </c:pt>
                <c:pt idx="14">
                  <c:v>41108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F0-4A18-BFF0-62C3669DB6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 Deere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5236584</c:v>
                </c:pt>
                <c:pt idx="1">
                  <c:v>5256601</c:v>
                </c:pt>
                <c:pt idx="2">
                  <c:v>5239596</c:v>
                </c:pt>
                <c:pt idx="3">
                  <c:v>5242422</c:v>
                </c:pt>
                <c:pt idx="4">
                  <c:v>5237309</c:v>
                </c:pt>
                <c:pt idx="5">
                  <c:v>5249406</c:v>
                </c:pt>
                <c:pt idx="6">
                  <c:v>5233797</c:v>
                </c:pt>
                <c:pt idx="7">
                  <c:v>5247216</c:v>
                </c:pt>
                <c:pt idx="8">
                  <c:v>5251846</c:v>
                </c:pt>
                <c:pt idx="9">
                  <c:v>5244099</c:v>
                </c:pt>
                <c:pt idx="10">
                  <c:v>5238465</c:v>
                </c:pt>
                <c:pt idx="11">
                  <c:v>5237206</c:v>
                </c:pt>
                <c:pt idx="12">
                  <c:v>5250272</c:v>
                </c:pt>
                <c:pt idx="13">
                  <c:v>5246658</c:v>
                </c:pt>
                <c:pt idx="14">
                  <c:v>5245438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F0-4A18-BFF0-62C3669DB6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77523</c:v>
                </c:pt>
                <c:pt idx="1">
                  <c:v>77523</c:v>
                </c:pt>
                <c:pt idx="2">
                  <c:v>77523</c:v>
                </c:pt>
                <c:pt idx="3">
                  <c:v>77531</c:v>
                </c:pt>
                <c:pt idx="4">
                  <c:v>77534</c:v>
                </c:pt>
                <c:pt idx="5">
                  <c:v>77544</c:v>
                </c:pt>
                <c:pt idx="6">
                  <c:v>77560</c:v>
                </c:pt>
                <c:pt idx="7">
                  <c:v>77559</c:v>
                </c:pt>
                <c:pt idx="8">
                  <c:v>77562</c:v>
                </c:pt>
                <c:pt idx="9">
                  <c:v>77566</c:v>
                </c:pt>
                <c:pt idx="10">
                  <c:v>77565</c:v>
                </c:pt>
                <c:pt idx="11">
                  <c:v>77568</c:v>
                </c:pt>
                <c:pt idx="12">
                  <c:v>77566</c:v>
                </c:pt>
                <c:pt idx="13">
                  <c:v>77566</c:v>
                </c:pt>
                <c:pt idx="14">
                  <c:v>77565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F0-4A18-BFF0-62C3669DB6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KUHN Maszyny Rolnicze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6497</c:v>
                </c:pt>
                <c:pt idx="1">
                  <c:v>6499</c:v>
                </c:pt>
                <c:pt idx="2">
                  <c:v>6500</c:v>
                </c:pt>
                <c:pt idx="3">
                  <c:v>6500</c:v>
                </c:pt>
                <c:pt idx="4">
                  <c:v>6500</c:v>
                </c:pt>
                <c:pt idx="5">
                  <c:v>6502</c:v>
                </c:pt>
                <c:pt idx="6">
                  <c:v>6503</c:v>
                </c:pt>
                <c:pt idx="7">
                  <c:v>6506</c:v>
                </c:pt>
                <c:pt idx="8">
                  <c:v>6507</c:v>
                </c:pt>
                <c:pt idx="9">
                  <c:v>6508</c:v>
                </c:pt>
                <c:pt idx="10">
                  <c:v>6507</c:v>
                </c:pt>
                <c:pt idx="11">
                  <c:v>6510</c:v>
                </c:pt>
                <c:pt idx="12">
                  <c:v>6511</c:v>
                </c:pt>
                <c:pt idx="13">
                  <c:v>6511</c:v>
                </c:pt>
                <c:pt idx="14">
                  <c:v>6513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F0-4A18-BFF0-62C3669DB6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KUHN Ibérica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8036</c:v>
                </c:pt>
                <c:pt idx="1">
                  <c:v>8036</c:v>
                </c:pt>
                <c:pt idx="2">
                  <c:v>8036</c:v>
                </c:pt>
                <c:pt idx="3">
                  <c:v>8037</c:v>
                </c:pt>
                <c:pt idx="4">
                  <c:v>8037</c:v>
                </c:pt>
                <c:pt idx="5">
                  <c:v>8037</c:v>
                </c:pt>
                <c:pt idx="6">
                  <c:v>8039</c:v>
                </c:pt>
                <c:pt idx="7">
                  <c:v>8040</c:v>
                </c:pt>
                <c:pt idx="8">
                  <c:v>8040</c:v>
                </c:pt>
                <c:pt idx="9">
                  <c:v>8039</c:v>
                </c:pt>
                <c:pt idx="10">
                  <c:v>8038</c:v>
                </c:pt>
                <c:pt idx="11">
                  <c:v>8039</c:v>
                </c:pt>
                <c:pt idx="12">
                  <c:v>8038</c:v>
                </c:pt>
                <c:pt idx="13">
                  <c:v>8039</c:v>
                </c:pt>
                <c:pt idx="14">
                  <c:v>8039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F0-4A18-BFF0-62C3669DB66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KUHN France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52941</c:v>
                </c:pt>
                <c:pt idx="1">
                  <c:v>52941</c:v>
                </c:pt>
                <c:pt idx="2">
                  <c:v>52949</c:v>
                </c:pt>
                <c:pt idx="3">
                  <c:v>52956</c:v>
                </c:pt>
                <c:pt idx="4">
                  <c:v>52960</c:v>
                </c:pt>
                <c:pt idx="5">
                  <c:v>52965</c:v>
                </c:pt>
                <c:pt idx="6">
                  <c:v>52964</c:v>
                </c:pt>
                <c:pt idx="7">
                  <c:v>52967</c:v>
                </c:pt>
                <c:pt idx="8">
                  <c:v>52968</c:v>
                </c:pt>
                <c:pt idx="9">
                  <c:v>52965</c:v>
                </c:pt>
                <c:pt idx="10">
                  <c:v>52961</c:v>
                </c:pt>
                <c:pt idx="11">
                  <c:v>52967</c:v>
                </c:pt>
                <c:pt idx="12">
                  <c:v>52974</c:v>
                </c:pt>
                <c:pt idx="13">
                  <c:v>52974</c:v>
                </c:pt>
                <c:pt idx="14">
                  <c:v>52975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2F0-4A18-BFF0-62C3669DB66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KUHN Farm Machinery UK Ltd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29169</c:v>
                </c:pt>
                <c:pt idx="1">
                  <c:v>29172</c:v>
                </c:pt>
                <c:pt idx="2">
                  <c:v>29172</c:v>
                </c:pt>
                <c:pt idx="3">
                  <c:v>29173</c:v>
                </c:pt>
                <c:pt idx="4">
                  <c:v>29175</c:v>
                </c:pt>
                <c:pt idx="5">
                  <c:v>29174</c:v>
                </c:pt>
                <c:pt idx="6">
                  <c:v>29174</c:v>
                </c:pt>
                <c:pt idx="7">
                  <c:v>29176</c:v>
                </c:pt>
                <c:pt idx="8">
                  <c:v>29179</c:v>
                </c:pt>
                <c:pt idx="9">
                  <c:v>29191</c:v>
                </c:pt>
                <c:pt idx="10">
                  <c:v>29192</c:v>
                </c:pt>
                <c:pt idx="11">
                  <c:v>29205</c:v>
                </c:pt>
                <c:pt idx="12">
                  <c:v>29207</c:v>
                </c:pt>
                <c:pt idx="13">
                  <c:v>29213</c:v>
                </c:pt>
                <c:pt idx="14">
                  <c:v>29221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2F0-4A18-BFF0-62C3669DB66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KUHN-Ukraine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26715</c:v>
                </c:pt>
                <c:pt idx="1">
                  <c:v>26716</c:v>
                </c:pt>
                <c:pt idx="2">
                  <c:v>26717</c:v>
                </c:pt>
                <c:pt idx="3">
                  <c:v>26717</c:v>
                </c:pt>
                <c:pt idx="4">
                  <c:v>26717</c:v>
                </c:pt>
                <c:pt idx="5">
                  <c:v>26720</c:v>
                </c:pt>
                <c:pt idx="6">
                  <c:v>26722</c:v>
                </c:pt>
                <c:pt idx="7">
                  <c:v>26722</c:v>
                </c:pt>
                <c:pt idx="8">
                  <c:v>26725</c:v>
                </c:pt>
                <c:pt idx="9">
                  <c:v>26725</c:v>
                </c:pt>
                <c:pt idx="10">
                  <c:v>26724</c:v>
                </c:pt>
                <c:pt idx="11">
                  <c:v>26727</c:v>
                </c:pt>
                <c:pt idx="12">
                  <c:v>26726</c:v>
                </c:pt>
                <c:pt idx="13">
                  <c:v>26727</c:v>
                </c:pt>
                <c:pt idx="14">
                  <c:v>26727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2F0-4A18-BFF0-62C3669DB66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KUHN Italia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8">
                  <c:v>17819</c:v>
                </c:pt>
                <c:pt idx="9">
                  <c:v>17858</c:v>
                </c:pt>
                <c:pt idx="10">
                  <c:v>17918</c:v>
                </c:pt>
                <c:pt idx="11">
                  <c:v>17968</c:v>
                </c:pt>
                <c:pt idx="12">
                  <c:v>18011</c:v>
                </c:pt>
                <c:pt idx="13">
                  <c:v>18058</c:v>
                </c:pt>
                <c:pt idx="14">
                  <c:v>18101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2F0-4A18-BFF0-62C3669DB66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KUHN Landmaschinen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8">
                  <c:v>13542</c:v>
                </c:pt>
                <c:pt idx="9">
                  <c:v>13542</c:v>
                </c:pt>
                <c:pt idx="10">
                  <c:v>13538</c:v>
                </c:pt>
                <c:pt idx="11">
                  <c:v>13542</c:v>
                </c:pt>
                <c:pt idx="12">
                  <c:v>13543</c:v>
                </c:pt>
                <c:pt idx="13">
                  <c:v>13544</c:v>
                </c:pt>
                <c:pt idx="14">
                  <c:v>13546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2F0-4A18-BFF0-62C3669DB66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KRONE Agriculture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2F0-4A18-BFF0-62C3669DB66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KUHN Magyarország KUHN Magyarorszag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2F0-4A18-BFF0-62C3669DB66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KUHN Brasil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2F0-4A18-BFF0-62C3669DB66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KUHN Australia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2F0-4A18-BFF0-62C3669DB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1676288"/>
        <c:axId val="521668744"/>
      </c:lineChart>
      <c:dateAx>
        <c:axId val="521676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68744"/>
        <c:crosses val="autoZero"/>
        <c:auto val="1"/>
        <c:lblOffset val="100"/>
        <c:baseTimeUnit val="days"/>
      </c:dateAx>
      <c:valAx>
        <c:axId val="52166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7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9.3196644920782806E-2</c:v>
                </c:pt>
                <c:pt idx="1">
                  <c:v>3.4811734377058097E-2</c:v>
                </c:pt>
                <c:pt idx="2">
                  <c:v>0</c:v>
                </c:pt>
                <c:pt idx="3">
                  <c:v>9.4596248152784695E-2</c:v>
                </c:pt>
                <c:pt idx="4">
                  <c:v>0</c:v>
                </c:pt>
                <c:pt idx="5">
                  <c:v>5.4562045512271798E-2</c:v>
                </c:pt>
                <c:pt idx="6">
                  <c:v>0</c:v>
                </c:pt>
                <c:pt idx="7">
                  <c:v>0</c:v>
                </c:pt>
                <c:pt idx="8">
                  <c:v>8.85130745110594E-2</c:v>
                </c:pt>
                <c:pt idx="9">
                  <c:v>0</c:v>
                </c:pt>
                <c:pt idx="10">
                  <c:v>0.22207793429880801</c:v>
                </c:pt>
                <c:pt idx="11">
                  <c:v>3.20247155451737E-2</c:v>
                </c:pt>
                <c:pt idx="12">
                  <c:v>0</c:v>
                </c:pt>
                <c:pt idx="13">
                  <c:v>7.9909748989376694E-2</c:v>
                </c:pt>
                <c:pt idx="14">
                  <c:v>3.6640360766629097E-2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64-4847-9AAD-26245E13E3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Väderstad 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0.94555734269142699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0.52348372330841697</c:v>
                </c:pt>
                <c:pt idx="5">
                  <c:v>0</c:v>
                </c:pt>
                <c:pt idx="6">
                  <c:v>0.71797118380062297</c:v>
                </c:pt>
                <c:pt idx="7">
                  <c:v>0</c:v>
                </c:pt>
                <c:pt idx="8">
                  <c:v>0.99532755767546</c:v>
                </c:pt>
                <c:pt idx="9">
                  <c:v>0</c:v>
                </c:pt>
                <c:pt idx="10">
                  <c:v>0</c:v>
                </c:pt>
                <c:pt idx="11">
                  <c:v>0.96352709311662099</c:v>
                </c:pt>
                <c:pt idx="12">
                  <c:v>0</c:v>
                </c:pt>
                <c:pt idx="13">
                  <c:v>0</c:v>
                </c:pt>
                <c:pt idx="14">
                  <c:v>0.58872184109375802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64-4847-9AAD-26245E13E3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 Deere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9.1487960184439697E-4</c:v>
                </c:pt>
                <c:pt idx="2">
                  <c:v>0</c:v>
                </c:pt>
                <c:pt idx="3">
                  <c:v>0</c:v>
                </c:pt>
                <c:pt idx="4">
                  <c:v>5.3436491207311599E-4</c:v>
                </c:pt>
                <c:pt idx="5">
                  <c:v>0</c:v>
                </c:pt>
                <c:pt idx="6">
                  <c:v>1.2591572689336699E-3</c:v>
                </c:pt>
                <c:pt idx="7">
                  <c:v>0</c:v>
                </c:pt>
                <c:pt idx="8">
                  <c:v>0</c:v>
                </c:pt>
                <c:pt idx="9">
                  <c:v>1.06707886398784E-3</c:v>
                </c:pt>
                <c:pt idx="10">
                  <c:v>0</c:v>
                </c:pt>
                <c:pt idx="11">
                  <c:v>2.1096502658063902E-3</c:v>
                </c:pt>
                <c:pt idx="12">
                  <c:v>7.5900040028689499E-3</c:v>
                </c:pt>
                <c:pt idx="13">
                  <c:v>0</c:v>
                </c:pt>
                <c:pt idx="14">
                  <c:v>4.2698808703237204E-3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64-4847-9AAD-26245E13E3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5.67580815768427E-2</c:v>
                </c:pt>
                <c:pt idx="1">
                  <c:v>0.118029488022909</c:v>
                </c:pt>
                <c:pt idx="2">
                  <c:v>9.8035421745804499E-2</c:v>
                </c:pt>
                <c:pt idx="3">
                  <c:v>0.408889806132057</c:v>
                </c:pt>
                <c:pt idx="4">
                  <c:v>0</c:v>
                </c:pt>
                <c:pt idx="5">
                  <c:v>0.59711886921420199</c:v>
                </c:pt>
                <c:pt idx="6">
                  <c:v>9.7998762120899502E-2</c:v>
                </c:pt>
                <c:pt idx="7">
                  <c:v>1.1816810428190201</c:v>
                </c:pt>
                <c:pt idx="8">
                  <c:v>6.8334192882929398E-2</c:v>
                </c:pt>
                <c:pt idx="9">
                  <c:v>0.25527306482388701</c:v>
                </c:pt>
                <c:pt idx="10">
                  <c:v>0</c:v>
                </c:pt>
                <c:pt idx="11">
                  <c:v>0</c:v>
                </c:pt>
                <c:pt idx="12">
                  <c:v>0.108293475318112</c:v>
                </c:pt>
                <c:pt idx="13">
                  <c:v>0</c:v>
                </c:pt>
                <c:pt idx="14">
                  <c:v>9.7337716753690504E-2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64-4847-9AAD-26245E13E3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KUHN Maszyny Rolnicze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0.12311480455524799</c:v>
                </c:pt>
                <c:pt idx="2">
                  <c:v>0.138482843514387</c:v>
                </c:pt>
                <c:pt idx="3">
                  <c:v>0.15384615384615399</c:v>
                </c:pt>
                <c:pt idx="4">
                  <c:v>0.246153846153846</c:v>
                </c:pt>
                <c:pt idx="5">
                  <c:v>0.15382248884787</c:v>
                </c:pt>
                <c:pt idx="6">
                  <c:v>0.17686865579821601</c:v>
                </c:pt>
                <c:pt idx="7">
                  <c:v>0.30750307503074997</c:v>
                </c:pt>
                <c:pt idx="8">
                  <c:v>0.18444512757454701</c:v>
                </c:pt>
                <c:pt idx="9">
                  <c:v>0</c:v>
                </c:pt>
                <c:pt idx="10">
                  <c:v>0.23052097740894401</c:v>
                </c:pt>
                <c:pt idx="11">
                  <c:v>0</c:v>
                </c:pt>
                <c:pt idx="12">
                  <c:v>0.16129032258064499</c:v>
                </c:pt>
                <c:pt idx="13">
                  <c:v>0</c:v>
                </c:pt>
                <c:pt idx="14">
                  <c:v>9.2137592137592095E-2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564-4847-9AAD-26245E13E3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KUHN Ibérica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9.9539629214881201E-2</c:v>
                </c:pt>
                <c:pt idx="5">
                  <c:v>0</c:v>
                </c:pt>
                <c:pt idx="6">
                  <c:v>0.11196815128141301</c:v>
                </c:pt>
                <c:pt idx="7">
                  <c:v>0</c:v>
                </c:pt>
                <c:pt idx="8">
                  <c:v>6.2189054726368202E-2</c:v>
                </c:pt>
                <c:pt idx="9">
                  <c:v>0</c:v>
                </c:pt>
                <c:pt idx="10">
                  <c:v>0</c:v>
                </c:pt>
                <c:pt idx="11">
                  <c:v>4.9763622791739202E-2</c:v>
                </c:pt>
                <c:pt idx="12">
                  <c:v>0</c:v>
                </c:pt>
                <c:pt idx="13">
                  <c:v>0</c:v>
                </c:pt>
                <c:pt idx="14">
                  <c:v>5.1312352282622202E-2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564-4847-9AAD-26245E13E3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KUHN France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0.12844972515536701</c:v>
                </c:pt>
                <c:pt idx="1">
                  <c:v>0.222889631854328</c:v>
                </c:pt>
                <c:pt idx="2">
                  <c:v>0.440079327604118</c:v>
                </c:pt>
                <c:pt idx="3">
                  <c:v>0.10953316210908</c:v>
                </c:pt>
                <c:pt idx="4">
                  <c:v>0</c:v>
                </c:pt>
                <c:pt idx="5">
                  <c:v>0.65141044522487801</c:v>
                </c:pt>
                <c:pt idx="6">
                  <c:v>9.4403745940638897E-2</c:v>
                </c:pt>
                <c:pt idx="7">
                  <c:v>0</c:v>
                </c:pt>
                <c:pt idx="8">
                  <c:v>5.85270073819548E-2</c:v>
                </c:pt>
                <c:pt idx="9">
                  <c:v>0.17936034437186099</c:v>
                </c:pt>
                <c:pt idx="10">
                  <c:v>0</c:v>
                </c:pt>
                <c:pt idx="11">
                  <c:v>0.33041311079223601</c:v>
                </c:pt>
                <c:pt idx="12">
                  <c:v>0.10949594109873501</c:v>
                </c:pt>
                <c:pt idx="13">
                  <c:v>0.38131913769018799</c:v>
                </c:pt>
                <c:pt idx="14">
                  <c:v>0.25201042020613901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564-4847-9AAD-26245E13E3D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KUHN Farm Machinery UK Ltd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0.33597312215022801</c:v>
                </c:pt>
                <c:pt idx="1">
                  <c:v>0</c:v>
                </c:pt>
                <c:pt idx="2">
                  <c:v>0.53818730289318495</c:v>
                </c:pt>
                <c:pt idx="3">
                  <c:v>0</c:v>
                </c:pt>
                <c:pt idx="4">
                  <c:v>1.3710838417769201E-2</c:v>
                </c:pt>
                <c:pt idx="5">
                  <c:v>0.61698772879961605</c:v>
                </c:pt>
                <c:pt idx="6">
                  <c:v>0.613560019195174</c:v>
                </c:pt>
                <c:pt idx="7">
                  <c:v>0</c:v>
                </c:pt>
                <c:pt idx="8">
                  <c:v>0.178222572574288</c:v>
                </c:pt>
                <c:pt idx="9">
                  <c:v>0</c:v>
                </c:pt>
                <c:pt idx="10">
                  <c:v>7.5365694905964203E-2</c:v>
                </c:pt>
                <c:pt idx="11">
                  <c:v>0</c:v>
                </c:pt>
                <c:pt idx="12">
                  <c:v>0.184893515031158</c:v>
                </c:pt>
                <c:pt idx="13">
                  <c:v>0</c:v>
                </c:pt>
                <c:pt idx="14">
                  <c:v>0.82828490262518395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564-4847-9AAD-26245E13E3D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KUHN-Ukraine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0.101070599685558</c:v>
                </c:pt>
                <c:pt idx="1">
                  <c:v>0</c:v>
                </c:pt>
                <c:pt idx="2">
                  <c:v>2.9944602485402001E-2</c:v>
                </c:pt>
                <c:pt idx="3">
                  <c:v>0</c:v>
                </c:pt>
                <c:pt idx="4">
                  <c:v>5.6144028146872797E-2</c:v>
                </c:pt>
                <c:pt idx="5">
                  <c:v>0</c:v>
                </c:pt>
                <c:pt idx="6">
                  <c:v>0.16466449608921799</c:v>
                </c:pt>
                <c:pt idx="7">
                  <c:v>0</c:v>
                </c:pt>
                <c:pt idx="8">
                  <c:v>5.6131422370242899E-2</c:v>
                </c:pt>
                <c:pt idx="9">
                  <c:v>0</c:v>
                </c:pt>
                <c:pt idx="10">
                  <c:v>4.86454123634186E-2</c:v>
                </c:pt>
                <c:pt idx="11">
                  <c:v>0</c:v>
                </c:pt>
                <c:pt idx="12">
                  <c:v>4.4900097283544098E-2</c:v>
                </c:pt>
                <c:pt idx="13">
                  <c:v>0</c:v>
                </c:pt>
                <c:pt idx="14">
                  <c:v>0.119729112882104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564-4847-9AAD-26245E13E3D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KUHN Italia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4.9073971387379398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564-4847-9AAD-26245E13E3D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KUHN Landmaschinen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0.26587887740029498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8.1210778885197496E-2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564-4847-9AAD-26245E13E3D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KRONE Agriculture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564-4847-9AAD-26245E13E3D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KUHN Magyarország KUHN Magyarorszag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564-4847-9AAD-26245E13E3D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KUHN Brasil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564-4847-9AAD-26245E13E3D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KUHN Australia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564-4847-9AAD-26245E13E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1677272"/>
        <c:axId val="521669400"/>
      </c:lineChart>
      <c:dateAx>
        <c:axId val="521677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69400"/>
        <c:crosses val="autoZero"/>
        <c:auto val="1"/>
        <c:lblOffset val="100"/>
        <c:baseTimeUnit val="days"/>
      </c:dateAx>
      <c:valAx>
        <c:axId val="52166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7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johndeere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2.0390000000000001</c:v>
                </c:pt>
                <c:pt idx="2">
                  <c:v>0</c:v>
                </c:pt>
                <c:pt idx="3">
                  <c:v>0.85870000000000002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1.3127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0.42720000000000002</c:v>
                </c:pt>
                <c:pt idx="12">
                  <c:v>0.622</c:v>
                </c:pt>
                <c:pt idx="13">
                  <c:v>0</c:v>
                </c:pt>
                <c:pt idx="14">
                  <c:v>0.64629999999999999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6B-452B-8CDB-025BB06F01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vaderstad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1.1135999999999999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1.2905</c:v>
                </c:pt>
                <c:pt idx="5">
                  <c:v>0</c:v>
                </c:pt>
                <c:pt idx="6">
                  <c:v>1.2614000000000001</c:v>
                </c:pt>
                <c:pt idx="7">
                  <c:v>0</c:v>
                </c:pt>
                <c:pt idx="8">
                  <c:v>1.7751999999999999</c:v>
                </c:pt>
                <c:pt idx="9">
                  <c:v>0</c:v>
                </c:pt>
                <c:pt idx="10">
                  <c:v>0</c:v>
                </c:pt>
                <c:pt idx="11">
                  <c:v>1.8665</c:v>
                </c:pt>
                <c:pt idx="12">
                  <c:v>0</c:v>
                </c:pt>
                <c:pt idx="13">
                  <c:v>0</c:v>
                </c:pt>
                <c:pt idx="14">
                  <c:v>1.2419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6B-452B-8CDB-025BB06F01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kuhn.group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2.2132999999999998</c:v>
                </c:pt>
                <c:pt idx="1">
                  <c:v>6.2123999999999997</c:v>
                </c:pt>
                <c:pt idx="2">
                  <c:v>3.5857000000000001</c:v>
                </c:pt>
                <c:pt idx="3">
                  <c:v>18.496500000000001</c:v>
                </c:pt>
                <c:pt idx="4">
                  <c:v>0</c:v>
                </c:pt>
                <c:pt idx="5">
                  <c:v>8.1690000000000005</c:v>
                </c:pt>
                <c:pt idx="6">
                  <c:v>2.0314000000000001</c:v>
                </c:pt>
                <c:pt idx="7">
                  <c:v>12.7165</c:v>
                </c:pt>
                <c:pt idx="8">
                  <c:v>2.1680000000000001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7.0804</c:v>
                </c:pt>
                <c:pt idx="13">
                  <c:v>0</c:v>
                </c:pt>
                <c:pt idx="14">
                  <c:v>4.0377999999999998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6B-452B-8CDB-025BB06F01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0.42349999999999999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0.2387</c:v>
                </c:pt>
                <c:pt idx="8">
                  <c:v>0.32119999999999999</c:v>
                </c:pt>
                <c:pt idx="9">
                  <c:v>0</c:v>
                </c:pt>
                <c:pt idx="10">
                  <c:v>0</c:v>
                </c:pt>
                <c:pt idx="11">
                  <c:v>0.25380000000000003</c:v>
                </c:pt>
                <c:pt idx="12">
                  <c:v>0.3362</c:v>
                </c:pt>
                <c:pt idx="13">
                  <c:v>0.21909999999999999</c:v>
                </c:pt>
                <c:pt idx="14">
                  <c:v>0.223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96B-452B-8CDB-025BB06F01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kuhn_na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4.1959999999999997</c:v>
                </c:pt>
                <c:pt idx="1">
                  <c:v>0.29199999999999998</c:v>
                </c:pt>
                <c:pt idx="2">
                  <c:v>0</c:v>
                </c:pt>
                <c:pt idx="3">
                  <c:v>0.45040000000000002</c:v>
                </c:pt>
                <c:pt idx="4">
                  <c:v>0</c:v>
                </c:pt>
                <c:pt idx="5">
                  <c:v>0</c:v>
                </c:pt>
                <c:pt idx="6">
                  <c:v>0.72899999999999998</c:v>
                </c:pt>
                <c:pt idx="7">
                  <c:v>1.2422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0.46889999999999998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96B-452B-8CDB-025BB06F01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kuhn_polska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0.96430000000000005</c:v>
                </c:pt>
                <c:pt idx="1">
                  <c:v>1.2195</c:v>
                </c:pt>
                <c:pt idx="2">
                  <c:v>0</c:v>
                </c:pt>
                <c:pt idx="3">
                  <c:v>2.2675999999999998</c:v>
                </c:pt>
                <c:pt idx="4">
                  <c:v>0</c:v>
                </c:pt>
                <c:pt idx="5">
                  <c:v>1.3873</c:v>
                </c:pt>
                <c:pt idx="6">
                  <c:v>1.6686000000000001</c:v>
                </c:pt>
                <c:pt idx="7">
                  <c:v>1.214</c:v>
                </c:pt>
                <c:pt idx="8">
                  <c:v>1.41</c:v>
                </c:pt>
                <c:pt idx="9">
                  <c:v>1.2971999999999999</c:v>
                </c:pt>
                <c:pt idx="10">
                  <c:v>1.1005</c:v>
                </c:pt>
                <c:pt idx="11">
                  <c:v>0.98809999999999998</c:v>
                </c:pt>
                <c:pt idx="12">
                  <c:v>1.3842000000000001</c:v>
                </c:pt>
                <c:pt idx="13">
                  <c:v>1.694</c:v>
                </c:pt>
                <c:pt idx="14">
                  <c:v>1.4673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96B-452B-8CDB-025BB06F01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kuhn_iberica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0.61429999999999996</c:v>
                </c:pt>
                <c:pt idx="5">
                  <c:v>0</c:v>
                </c:pt>
                <c:pt idx="6">
                  <c:v>0.34079999999999999</c:v>
                </c:pt>
                <c:pt idx="7">
                  <c:v>0</c:v>
                </c:pt>
                <c:pt idx="8">
                  <c:v>0.50390000000000001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0.53029999999999999</c:v>
                </c:pt>
                <c:pt idx="14">
                  <c:v>0.86960000000000004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96B-452B-8CDB-025BB06F015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kuhndeutschland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3.0821000000000001</c:v>
                </c:pt>
                <c:pt idx="1">
                  <c:v>1.6114999999999999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1.4026000000000001</c:v>
                </c:pt>
                <c:pt idx="6">
                  <c:v>0.71579999999999999</c:v>
                </c:pt>
                <c:pt idx="7">
                  <c:v>0</c:v>
                </c:pt>
                <c:pt idx="8">
                  <c:v>3.8950999999999998</c:v>
                </c:pt>
                <c:pt idx="9">
                  <c:v>0</c:v>
                </c:pt>
                <c:pt idx="10">
                  <c:v>1.03</c:v>
                </c:pt>
                <c:pt idx="11">
                  <c:v>0</c:v>
                </c:pt>
                <c:pt idx="12">
                  <c:v>11.4199</c:v>
                </c:pt>
                <c:pt idx="13">
                  <c:v>0</c:v>
                </c:pt>
                <c:pt idx="14">
                  <c:v>0.50290000000000001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96B-452B-8CDB-025BB06F015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kuhnfrance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0.95940000000000003</c:v>
                </c:pt>
                <c:pt idx="1">
                  <c:v>3.8391000000000002</c:v>
                </c:pt>
                <c:pt idx="2">
                  <c:v>1.9052</c:v>
                </c:pt>
                <c:pt idx="3">
                  <c:v>1.3737999999999999</c:v>
                </c:pt>
                <c:pt idx="4">
                  <c:v>0</c:v>
                </c:pt>
                <c:pt idx="5">
                  <c:v>4.3799000000000001</c:v>
                </c:pt>
                <c:pt idx="6">
                  <c:v>1.1434</c:v>
                </c:pt>
                <c:pt idx="7">
                  <c:v>0</c:v>
                </c:pt>
                <c:pt idx="8">
                  <c:v>0.84809999999999997</c:v>
                </c:pt>
                <c:pt idx="9">
                  <c:v>0</c:v>
                </c:pt>
                <c:pt idx="10">
                  <c:v>0</c:v>
                </c:pt>
                <c:pt idx="11">
                  <c:v>3.1663999999999999</c:v>
                </c:pt>
                <c:pt idx="12">
                  <c:v>0</c:v>
                </c:pt>
                <c:pt idx="13">
                  <c:v>1.4891000000000001</c:v>
                </c:pt>
                <c:pt idx="14">
                  <c:v>1.7375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96B-452B-8CDB-025BB06F015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kuhn.ua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15</c:v>
                </c:pt>
                <c:pt idx="1">
                  <c:v>20</c:v>
                </c:pt>
                <c:pt idx="2">
                  <c:v>9.5237999999999996</c:v>
                </c:pt>
                <c:pt idx="3">
                  <c:v>9.0908999999999995</c:v>
                </c:pt>
                <c:pt idx="4">
                  <c:v>13.6364</c:v>
                </c:pt>
                <c:pt idx="5">
                  <c:v>9.0908999999999995</c:v>
                </c:pt>
                <c:pt idx="6">
                  <c:v>18.181799999999999</c:v>
                </c:pt>
                <c:pt idx="7">
                  <c:v>17.391300000000001</c:v>
                </c:pt>
                <c:pt idx="8">
                  <c:v>4.3478000000000003</c:v>
                </c:pt>
                <c:pt idx="9">
                  <c:v>33.333300000000001</c:v>
                </c:pt>
                <c:pt idx="10">
                  <c:v>12.5</c:v>
                </c:pt>
                <c:pt idx="11">
                  <c:v>16</c:v>
                </c:pt>
                <c:pt idx="12">
                  <c:v>16</c:v>
                </c:pt>
                <c:pt idx="13">
                  <c:v>4</c:v>
                </c:pt>
                <c:pt idx="14">
                  <c:v>7.6923000000000004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96B-452B-8CDB-025BB06F015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kuhnitalia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0.52949999999999997</c:v>
                </c:pt>
                <c:pt idx="2">
                  <c:v>0</c:v>
                </c:pt>
                <c:pt idx="3">
                  <c:v>0</c:v>
                </c:pt>
                <c:pt idx="4">
                  <c:v>1.1408</c:v>
                </c:pt>
                <c:pt idx="5">
                  <c:v>0</c:v>
                </c:pt>
                <c:pt idx="6">
                  <c:v>0.20050000000000001</c:v>
                </c:pt>
                <c:pt idx="7">
                  <c:v>0</c:v>
                </c:pt>
                <c:pt idx="8">
                  <c:v>2.4314</c:v>
                </c:pt>
                <c:pt idx="9">
                  <c:v>0</c:v>
                </c:pt>
                <c:pt idx="10">
                  <c:v>0</c:v>
                </c:pt>
                <c:pt idx="11">
                  <c:v>0.29880000000000001</c:v>
                </c:pt>
                <c:pt idx="12">
                  <c:v>0</c:v>
                </c:pt>
                <c:pt idx="13">
                  <c:v>0.70650000000000002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96B-452B-8CDB-025BB06F015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kuhn_uk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0.40260000000000001</c:v>
                </c:pt>
                <c:pt idx="1">
                  <c:v>0</c:v>
                </c:pt>
                <c:pt idx="2">
                  <c:v>0.28499999999999998</c:v>
                </c:pt>
                <c:pt idx="3">
                  <c:v>0</c:v>
                </c:pt>
                <c:pt idx="4">
                  <c:v>0</c:v>
                </c:pt>
                <c:pt idx="5">
                  <c:v>0.3594</c:v>
                </c:pt>
                <c:pt idx="6">
                  <c:v>0.50719999999999998</c:v>
                </c:pt>
                <c:pt idx="7">
                  <c:v>0</c:v>
                </c:pt>
                <c:pt idx="8">
                  <c:v>0.36509999999999998</c:v>
                </c:pt>
                <c:pt idx="9">
                  <c:v>0</c:v>
                </c:pt>
                <c:pt idx="10">
                  <c:v>0.33410000000000001</c:v>
                </c:pt>
                <c:pt idx="11">
                  <c:v>0</c:v>
                </c:pt>
                <c:pt idx="12">
                  <c:v>0.35389999999999999</c:v>
                </c:pt>
                <c:pt idx="13">
                  <c:v>0</c:v>
                </c:pt>
                <c:pt idx="14">
                  <c:v>0.32569999999999999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96B-452B-8CDB-025BB06F015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krone.deutschland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96B-452B-8CDB-025BB06F015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kuhn_magyarorszag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96B-452B-8CDB-025BB06F015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kuhn_australia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96B-452B-8CDB-025BB06F0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1674976"/>
        <c:axId val="521680224"/>
      </c:lineChart>
      <c:dateAx>
        <c:axId val="52167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80224"/>
        <c:crosses val="autoZero"/>
        <c:auto val="1"/>
        <c:lblOffset val="100"/>
        <c:baseTimeUnit val="days"/>
      </c:dateAx>
      <c:valAx>
        <c:axId val="52168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7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kuhn.group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2038</c:v>
                </c:pt>
                <c:pt idx="1">
                  <c:v>1746</c:v>
                </c:pt>
                <c:pt idx="2">
                  <c:v>1700</c:v>
                </c:pt>
                <c:pt idx="3">
                  <c:v>2497</c:v>
                </c:pt>
                <c:pt idx="4">
                  <c:v>2155</c:v>
                </c:pt>
                <c:pt idx="5">
                  <c:v>3350</c:v>
                </c:pt>
                <c:pt idx="6">
                  <c:v>2082</c:v>
                </c:pt>
                <c:pt idx="7">
                  <c:v>5246</c:v>
                </c:pt>
                <c:pt idx="8">
                  <c:v>3001</c:v>
                </c:pt>
                <c:pt idx="9">
                  <c:v>2587</c:v>
                </c:pt>
                <c:pt idx="10">
                  <c:v>3245</c:v>
                </c:pt>
                <c:pt idx="11">
                  <c:v>2418</c:v>
                </c:pt>
                <c:pt idx="12">
                  <c:v>2071</c:v>
                </c:pt>
                <c:pt idx="13">
                  <c:v>1784</c:v>
                </c:pt>
                <c:pt idx="14">
                  <c:v>1928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19-4734-A778-EA777EEF10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7141</c:v>
                </c:pt>
                <c:pt idx="1">
                  <c:v>10087</c:v>
                </c:pt>
                <c:pt idx="2">
                  <c:v>9852</c:v>
                </c:pt>
                <c:pt idx="3">
                  <c:v>9002</c:v>
                </c:pt>
                <c:pt idx="4">
                  <c:v>9419</c:v>
                </c:pt>
                <c:pt idx="5">
                  <c:v>8061</c:v>
                </c:pt>
                <c:pt idx="6">
                  <c:v>6846</c:v>
                </c:pt>
                <c:pt idx="7">
                  <c:v>8583</c:v>
                </c:pt>
                <c:pt idx="8">
                  <c:v>12256</c:v>
                </c:pt>
                <c:pt idx="9">
                  <c:v>13137</c:v>
                </c:pt>
                <c:pt idx="10">
                  <c:v>8153</c:v>
                </c:pt>
                <c:pt idx="11">
                  <c:v>25882</c:v>
                </c:pt>
                <c:pt idx="12">
                  <c:v>21700</c:v>
                </c:pt>
                <c:pt idx="13">
                  <c:v>25696</c:v>
                </c:pt>
                <c:pt idx="14">
                  <c:v>24971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19-4734-A778-EA777EEF10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kuhn_na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3145</c:v>
                </c:pt>
                <c:pt idx="1">
                  <c:v>2216</c:v>
                </c:pt>
                <c:pt idx="2">
                  <c:v>1337</c:v>
                </c:pt>
                <c:pt idx="3">
                  <c:v>1414</c:v>
                </c:pt>
                <c:pt idx="4">
                  <c:v>1063</c:v>
                </c:pt>
                <c:pt idx="5">
                  <c:v>489</c:v>
                </c:pt>
                <c:pt idx="6">
                  <c:v>1115</c:v>
                </c:pt>
                <c:pt idx="7">
                  <c:v>1847</c:v>
                </c:pt>
                <c:pt idx="8">
                  <c:v>689</c:v>
                </c:pt>
                <c:pt idx="9">
                  <c:v>440</c:v>
                </c:pt>
                <c:pt idx="10">
                  <c:v>403</c:v>
                </c:pt>
                <c:pt idx="11">
                  <c:v>494</c:v>
                </c:pt>
                <c:pt idx="12">
                  <c:v>397</c:v>
                </c:pt>
                <c:pt idx="13">
                  <c:v>260</c:v>
                </c:pt>
                <c:pt idx="14">
                  <c:v>3381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19-4734-A778-EA777EEF10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kuhn_polska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178</c:v>
                </c:pt>
                <c:pt idx="1">
                  <c:v>214</c:v>
                </c:pt>
                <c:pt idx="2">
                  <c:v>116</c:v>
                </c:pt>
                <c:pt idx="3">
                  <c:v>207</c:v>
                </c:pt>
                <c:pt idx="4">
                  <c:v>275</c:v>
                </c:pt>
                <c:pt idx="5">
                  <c:v>258</c:v>
                </c:pt>
                <c:pt idx="6">
                  <c:v>228</c:v>
                </c:pt>
                <c:pt idx="7">
                  <c:v>337</c:v>
                </c:pt>
                <c:pt idx="8">
                  <c:v>280</c:v>
                </c:pt>
                <c:pt idx="9">
                  <c:v>401</c:v>
                </c:pt>
                <c:pt idx="10">
                  <c:v>349</c:v>
                </c:pt>
                <c:pt idx="11">
                  <c:v>393</c:v>
                </c:pt>
                <c:pt idx="12">
                  <c:v>373</c:v>
                </c:pt>
                <c:pt idx="13">
                  <c:v>303</c:v>
                </c:pt>
                <c:pt idx="14">
                  <c:v>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19-4734-A778-EA777EEF10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kuhn_iberica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951</c:v>
                </c:pt>
                <c:pt idx="1">
                  <c:v>942</c:v>
                </c:pt>
                <c:pt idx="2">
                  <c:v>208</c:v>
                </c:pt>
                <c:pt idx="3">
                  <c:v>156</c:v>
                </c:pt>
                <c:pt idx="4">
                  <c:v>1229</c:v>
                </c:pt>
                <c:pt idx="5">
                  <c:v>1634</c:v>
                </c:pt>
                <c:pt idx="6">
                  <c:v>1069</c:v>
                </c:pt>
                <c:pt idx="7">
                  <c:v>832</c:v>
                </c:pt>
                <c:pt idx="8">
                  <c:v>889</c:v>
                </c:pt>
                <c:pt idx="9">
                  <c:v>265</c:v>
                </c:pt>
                <c:pt idx="10">
                  <c:v>175</c:v>
                </c:pt>
                <c:pt idx="11">
                  <c:v>675</c:v>
                </c:pt>
                <c:pt idx="12">
                  <c:v>964</c:v>
                </c:pt>
                <c:pt idx="13">
                  <c:v>884</c:v>
                </c:pt>
                <c:pt idx="14">
                  <c:v>1091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19-4734-A778-EA777EEF10A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kuhndeutschland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10559</c:v>
                </c:pt>
                <c:pt idx="1">
                  <c:v>15662</c:v>
                </c:pt>
                <c:pt idx="2">
                  <c:v>6731</c:v>
                </c:pt>
                <c:pt idx="3">
                  <c:v>3168</c:v>
                </c:pt>
                <c:pt idx="4">
                  <c:v>6652</c:v>
                </c:pt>
                <c:pt idx="5">
                  <c:v>13723</c:v>
                </c:pt>
                <c:pt idx="6">
                  <c:v>5757</c:v>
                </c:pt>
                <c:pt idx="7">
                  <c:v>2152</c:v>
                </c:pt>
                <c:pt idx="8">
                  <c:v>8323</c:v>
                </c:pt>
                <c:pt idx="9">
                  <c:v>3900</c:v>
                </c:pt>
                <c:pt idx="10">
                  <c:v>5558</c:v>
                </c:pt>
                <c:pt idx="11">
                  <c:v>2542</c:v>
                </c:pt>
                <c:pt idx="12">
                  <c:v>12351</c:v>
                </c:pt>
                <c:pt idx="13">
                  <c:v>13401</c:v>
                </c:pt>
                <c:pt idx="14">
                  <c:v>5757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A19-4734-A778-EA777EEF10A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kuhnfrance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8164</c:v>
                </c:pt>
                <c:pt idx="1">
                  <c:v>8045</c:v>
                </c:pt>
                <c:pt idx="2">
                  <c:v>9843</c:v>
                </c:pt>
                <c:pt idx="3">
                  <c:v>9527</c:v>
                </c:pt>
                <c:pt idx="4">
                  <c:v>8044</c:v>
                </c:pt>
                <c:pt idx="5">
                  <c:v>10753</c:v>
                </c:pt>
                <c:pt idx="6">
                  <c:v>10269</c:v>
                </c:pt>
                <c:pt idx="7">
                  <c:v>6933</c:v>
                </c:pt>
                <c:pt idx="8">
                  <c:v>5565</c:v>
                </c:pt>
                <c:pt idx="9">
                  <c:v>5527</c:v>
                </c:pt>
                <c:pt idx="10">
                  <c:v>5696</c:v>
                </c:pt>
                <c:pt idx="11">
                  <c:v>8972</c:v>
                </c:pt>
                <c:pt idx="12">
                  <c:v>6931</c:v>
                </c:pt>
                <c:pt idx="13">
                  <c:v>7039</c:v>
                </c:pt>
                <c:pt idx="14">
                  <c:v>6343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A19-4734-A778-EA777EEF10A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kuhn.ua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93</c:v>
                </c:pt>
                <c:pt idx="1">
                  <c:v>127</c:v>
                </c:pt>
                <c:pt idx="2">
                  <c:v>12</c:v>
                </c:pt>
                <c:pt idx="3">
                  <c:v>113</c:v>
                </c:pt>
                <c:pt idx="4">
                  <c:v>12</c:v>
                </c:pt>
                <c:pt idx="5">
                  <c:v>53</c:v>
                </c:pt>
                <c:pt idx="6">
                  <c:v>68</c:v>
                </c:pt>
                <c:pt idx="7">
                  <c:v>10</c:v>
                </c:pt>
                <c:pt idx="8">
                  <c:v>19</c:v>
                </c:pt>
                <c:pt idx="9">
                  <c:v>21</c:v>
                </c:pt>
                <c:pt idx="10">
                  <c:v>98</c:v>
                </c:pt>
                <c:pt idx="11">
                  <c:v>20</c:v>
                </c:pt>
                <c:pt idx="12">
                  <c:v>17</c:v>
                </c:pt>
                <c:pt idx="13">
                  <c:v>17</c:v>
                </c:pt>
                <c:pt idx="1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A19-4734-A778-EA777EEF10A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kuhnitalia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18336</c:v>
                </c:pt>
                <c:pt idx="1">
                  <c:v>15395</c:v>
                </c:pt>
                <c:pt idx="2">
                  <c:v>16142</c:v>
                </c:pt>
                <c:pt idx="3">
                  <c:v>16361</c:v>
                </c:pt>
                <c:pt idx="4">
                  <c:v>8564</c:v>
                </c:pt>
                <c:pt idx="5">
                  <c:v>8471</c:v>
                </c:pt>
                <c:pt idx="6">
                  <c:v>6143</c:v>
                </c:pt>
                <c:pt idx="7">
                  <c:v>6218</c:v>
                </c:pt>
                <c:pt idx="8">
                  <c:v>7122</c:v>
                </c:pt>
                <c:pt idx="9">
                  <c:v>4307</c:v>
                </c:pt>
                <c:pt idx="10">
                  <c:v>6085</c:v>
                </c:pt>
                <c:pt idx="11">
                  <c:v>7963</c:v>
                </c:pt>
                <c:pt idx="12">
                  <c:v>6923</c:v>
                </c:pt>
                <c:pt idx="13">
                  <c:v>7794</c:v>
                </c:pt>
                <c:pt idx="14">
                  <c:v>7713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A19-4734-A778-EA777EEF10A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kuhn_uk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45456</c:v>
                </c:pt>
                <c:pt idx="1">
                  <c:v>45457</c:v>
                </c:pt>
                <c:pt idx="2">
                  <c:v>45458</c:v>
                </c:pt>
                <c:pt idx="3">
                  <c:v>45459</c:v>
                </c:pt>
                <c:pt idx="4">
                  <c:v>45460</c:v>
                </c:pt>
                <c:pt idx="5">
                  <c:v>45461</c:v>
                </c:pt>
                <c:pt idx="6">
                  <c:v>45462</c:v>
                </c:pt>
                <c:pt idx="7">
                  <c:v>45463</c:v>
                </c:pt>
                <c:pt idx="8">
                  <c:v>45464</c:v>
                </c:pt>
                <c:pt idx="9">
                  <c:v>45465</c:v>
                </c:pt>
                <c:pt idx="10">
                  <c:v>45466</c:v>
                </c:pt>
                <c:pt idx="11">
                  <c:v>45467</c:v>
                </c:pt>
                <c:pt idx="12">
                  <c:v>45468</c:v>
                </c:pt>
                <c:pt idx="13">
                  <c:v>45469</c:v>
                </c:pt>
                <c:pt idx="14">
                  <c:v>45470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3334</c:v>
                </c:pt>
                <c:pt idx="1">
                  <c:v>2184</c:v>
                </c:pt>
                <c:pt idx="2">
                  <c:v>5003</c:v>
                </c:pt>
                <c:pt idx="3">
                  <c:v>2447</c:v>
                </c:pt>
                <c:pt idx="4">
                  <c:v>1541</c:v>
                </c:pt>
                <c:pt idx="5">
                  <c:v>6192</c:v>
                </c:pt>
                <c:pt idx="6">
                  <c:v>6203</c:v>
                </c:pt>
                <c:pt idx="7">
                  <c:v>3168</c:v>
                </c:pt>
                <c:pt idx="8">
                  <c:v>3471</c:v>
                </c:pt>
                <c:pt idx="9">
                  <c:v>2634</c:v>
                </c:pt>
                <c:pt idx="10">
                  <c:v>4203</c:v>
                </c:pt>
                <c:pt idx="11">
                  <c:v>1707</c:v>
                </c:pt>
                <c:pt idx="12">
                  <c:v>2711</c:v>
                </c:pt>
                <c:pt idx="13">
                  <c:v>1641</c:v>
                </c:pt>
                <c:pt idx="14">
                  <c:v>2681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A19-4734-A778-EA777EEF1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1615280"/>
        <c:axId val="521622168"/>
      </c:lineChart>
      <c:dateAx>
        <c:axId val="52161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22168"/>
        <c:crosses val="autoZero"/>
        <c:auto val="1"/>
        <c:lblOffset val="100"/>
        <c:baseTimeUnit val="days"/>
      </c:dateAx>
      <c:valAx>
        <c:axId val="52162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1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2.0289999999999999</c:v>
                </c:pt>
                <c:pt idx="1">
                  <c:v>71.428600000000003</c:v>
                </c:pt>
                <c:pt idx="2">
                  <c:v>25.388200000000001</c:v>
                </c:pt>
                <c:pt idx="3">
                  <c:v>0</c:v>
                </c:pt>
                <c:pt idx="4">
                  <c:v>10.527699999999999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CD-4D23-A288-2F2C1DCC9F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Väderstad 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0.78369999999999995</c:v>
                </c:pt>
                <c:pt idx="1">
                  <c:v>42.857100000000003</c:v>
                </c:pt>
                <c:pt idx="2">
                  <c:v>55.922899999999998</c:v>
                </c:pt>
                <c:pt idx="3">
                  <c:v>0</c:v>
                </c:pt>
                <c:pt idx="4">
                  <c:v>100</c:v>
                </c:pt>
                <c:pt idx="5">
                  <c:v>59.610500000000002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CD-4D23-A288-2F2C1DCC9F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 Deere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57.142899999999997</c:v>
                </c:pt>
                <c:pt idx="2">
                  <c:v>29.931000000000001</c:v>
                </c:pt>
                <c:pt idx="3">
                  <c:v>0</c:v>
                </c:pt>
                <c:pt idx="4">
                  <c:v>0.31430000000000002</c:v>
                </c:pt>
                <c:pt idx="5">
                  <c:v>-5.1464999999999996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CD-4D23-A288-2F2C1DCC9F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1.4786999999999999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40.588700000000003</c:v>
                </c:pt>
                <c:pt idx="5">
                  <c:v>18.029299999999999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CD-4D23-A288-2F2C1DCC9F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KUHN Maszyny Rolnicze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0.1242</c:v>
                </c:pt>
                <c:pt idx="1">
                  <c:v>100</c:v>
                </c:pt>
                <c:pt idx="2">
                  <c:v>4.4852999999999996</c:v>
                </c:pt>
                <c:pt idx="3">
                  <c:v>0</c:v>
                </c:pt>
                <c:pt idx="4">
                  <c:v>21.708400000000001</c:v>
                </c:pt>
                <c:pt idx="5">
                  <c:v>92.936400000000006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CD-4D23-A288-2F2C1DCC9F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KUHN Ibérica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0.15329999999999999</c:v>
                </c:pt>
                <c:pt idx="1">
                  <c:v>85.714299999999994</c:v>
                </c:pt>
                <c:pt idx="2">
                  <c:v>1.6963999999999999</c:v>
                </c:pt>
                <c:pt idx="3">
                  <c:v>0</c:v>
                </c:pt>
                <c:pt idx="4">
                  <c:v>7.7504</c:v>
                </c:pt>
                <c:pt idx="5">
                  <c:v>11.8584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7CD-4D23-A288-2F2C1DCC9F6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KUHN France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1.0099</c:v>
                </c:pt>
                <c:pt idx="1">
                  <c:v>100</c:v>
                </c:pt>
                <c:pt idx="2">
                  <c:v>55.5779</c:v>
                </c:pt>
                <c:pt idx="3">
                  <c:v>0</c:v>
                </c:pt>
                <c:pt idx="4">
                  <c:v>33.031999999999996</c:v>
                </c:pt>
                <c:pt idx="5">
                  <c:v>22.8018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7CD-4D23-A288-2F2C1DCC9F6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KUHN Farm Machinery UK Ltd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0.55710000000000004</c:v>
                </c:pt>
                <c:pt idx="1">
                  <c:v>64.285700000000006</c:v>
                </c:pt>
                <c:pt idx="2">
                  <c:v>28.4071</c:v>
                </c:pt>
                <c:pt idx="3">
                  <c:v>0</c:v>
                </c:pt>
                <c:pt idx="4">
                  <c:v>47.637799999999999</c:v>
                </c:pt>
                <c:pt idx="5">
                  <c:v>56.627299999999998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7CD-4D23-A288-2F2C1DCC9F6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KUHN-Ukraine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0.50949999999999995</c:v>
                </c:pt>
                <c:pt idx="1">
                  <c:v>64.285700000000006</c:v>
                </c:pt>
                <c:pt idx="2">
                  <c:v>4.7728999999999999</c:v>
                </c:pt>
                <c:pt idx="3">
                  <c:v>0</c:v>
                </c:pt>
                <c:pt idx="4">
                  <c:v>8.7453000000000003</c:v>
                </c:pt>
                <c:pt idx="5">
                  <c:v>16.647500000000001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7CD-4D23-A288-2F2C1DCC9F6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KUHN Italia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0.34510000000000002</c:v>
                </c:pt>
                <c:pt idx="1">
                  <c:v>50</c:v>
                </c:pt>
                <c:pt idx="2">
                  <c:v>30.563500000000001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7CD-4D23-A288-2F2C1DCC9F6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KUHN Landmaschinen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0.25819999999999999</c:v>
                </c:pt>
                <c:pt idx="1">
                  <c:v>42.857100000000003</c:v>
                </c:pt>
                <c:pt idx="2">
                  <c:v>4.6291000000000002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7CD-4D23-A288-2F2C1DCC9F6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KRONE Agriculture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Sheet1!$M$2:$M$7</c:f>
              <c:numCache>
                <c:formatCode>General</c:formatCode>
                <c:ptCount val="6"/>
                <c:pt idx="0">
                  <c:v>0</c:v>
                </c:pt>
                <c:pt idx="1">
                  <c:v>21.428599999999999</c:v>
                </c:pt>
                <c:pt idx="2">
                  <c:v>23.921800000000001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7CD-4D23-A288-2F2C1DCC9F6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KUHN Magyarország KUHN Magyarorszag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Sheet1!$N$2:$N$7</c:f>
              <c:numCache>
                <c:formatCode>General</c:formatCode>
                <c:ptCount val="6"/>
                <c:pt idx="0">
                  <c:v>0</c:v>
                </c:pt>
                <c:pt idx="1">
                  <c:v>50</c:v>
                </c:pt>
                <c:pt idx="2">
                  <c:v>38.297899999999998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7CD-4D23-A288-2F2C1DCC9F6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KUHN Brasil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Sheet1!$O$2:$O$7</c:f>
              <c:numCache>
                <c:formatCode>General</c:formatCode>
                <c:ptCount val="6"/>
                <c:pt idx="0">
                  <c:v>0</c:v>
                </c:pt>
                <c:pt idx="1">
                  <c:v>64.285700000000006</c:v>
                </c:pt>
                <c:pt idx="2">
                  <c:v>6.9580000000000002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7CD-4D23-A288-2F2C1DCC9F6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KUHN Australia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Sheet1!$P$2:$P$7</c:f>
              <c:numCache>
                <c:formatCode>General</c:formatCode>
                <c:ptCount val="6"/>
                <c:pt idx="0">
                  <c:v>0</c:v>
                </c:pt>
                <c:pt idx="1">
                  <c:v>78.571399999999997</c:v>
                </c:pt>
                <c:pt idx="2">
                  <c:v>29.787199999999999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7CD-4D23-A288-2F2C1DCC9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1624136"/>
        <c:axId val="521620528"/>
      </c:radarChart>
      <c:catAx>
        <c:axId val="52162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20528"/>
        <c:crosses val="autoZero"/>
        <c:auto val="1"/>
        <c:lblAlgn val="ctr"/>
        <c:lblOffset val="100"/>
        <c:noMultiLvlLbl val="0"/>
      </c:catAx>
      <c:valAx>
        <c:axId val="52162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2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johndeere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100</c:v>
                </c:pt>
                <c:pt idx="1">
                  <c:v>20</c:v>
                </c:pt>
                <c:pt idx="2">
                  <c:v>16.666699999999999</c:v>
                </c:pt>
                <c:pt idx="3">
                  <c:v>0</c:v>
                </c:pt>
                <c:pt idx="4">
                  <c:v>37.5</c:v>
                </c:pt>
                <c:pt idx="5">
                  <c:v>100</c:v>
                </c:pt>
                <c:pt idx="6">
                  <c:v>100</c:v>
                </c:pt>
                <c:pt idx="7">
                  <c:v>7.2232000000000003</c:v>
                </c:pt>
                <c:pt idx="8">
                  <c:v>1.0626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1-442F-99AC-D9B0F127E7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vaderstad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5.1239999999999997</c:v>
                </c:pt>
                <c:pt idx="1">
                  <c:v>20</c:v>
                </c:pt>
                <c:pt idx="2">
                  <c:v>16.666699999999999</c:v>
                </c:pt>
                <c:pt idx="3">
                  <c:v>0</c:v>
                </c:pt>
                <c:pt idx="4">
                  <c:v>37.5</c:v>
                </c:pt>
                <c:pt idx="5">
                  <c:v>7.9412000000000003</c:v>
                </c:pt>
                <c:pt idx="6">
                  <c:v>7.4238</c:v>
                </c:pt>
                <c:pt idx="7">
                  <c:v>10.462899999999999</c:v>
                </c:pt>
                <c:pt idx="8">
                  <c:v>0.91679999999999995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81-442F-99AC-D9B0F127E7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kuhn.group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9.0300000000000005E-2</c:v>
                </c:pt>
                <c:pt idx="1">
                  <c:v>80</c:v>
                </c:pt>
                <c:pt idx="2">
                  <c:v>16.666699999999999</c:v>
                </c:pt>
                <c:pt idx="3">
                  <c:v>0</c:v>
                </c:pt>
                <c:pt idx="4">
                  <c:v>62.5</c:v>
                </c:pt>
                <c:pt idx="5">
                  <c:v>1.5729</c:v>
                </c:pt>
                <c:pt idx="6">
                  <c:v>1.1095999999999999</c:v>
                </c:pt>
                <c:pt idx="7">
                  <c:v>52.286099999999998</c:v>
                </c:pt>
                <c:pt idx="8">
                  <c:v>59.080199999999998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81-442F-99AC-D9B0F127E7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3.7761</c:v>
                </c:pt>
                <c:pt idx="1">
                  <c:v>20</c:v>
                </c:pt>
                <c:pt idx="2">
                  <c:v>33.333300000000001</c:v>
                </c:pt>
                <c:pt idx="3">
                  <c:v>0</c:v>
                </c:pt>
                <c:pt idx="4">
                  <c:v>62.5</c:v>
                </c:pt>
                <c:pt idx="5">
                  <c:v>1.9587000000000001</c:v>
                </c:pt>
                <c:pt idx="6">
                  <c:v>1.8352999999999999</c:v>
                </c:pt>
                <c:pt idx="7">
                  <c:v>2.0461</c:v>
                </c:pt>
                <c:pt idx="8">
                  <c:v>-17.570399999999999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81-442F-99AC-D9B0F127E7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kuhn_na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1.2186999999999999</c:v>
                </c:pt>
                <c:pt idx="1">
                  <c:v>80</c:v>
                </c:pt>
                <c:pt idx="2">
                  <c:v>8.3332999999999995</c:v>
                </c:pt>
                <c:pt idx="3">
                  <c:v>0</c:v>
                </c:pt>
                <c:pt idx="4">
                  <c:v>12.5</c:v>
                </c:pt>
                <c:pt idx="5">
                  <c:v>0.1696</c:v>
                </c:pt>
                <c:pt idx="6">
                  <c:v>1.5235000000000001</c:v>
                </c:pt>
                <c:pt idx="7">
                  <c:v>9.0239999999999991</c:v>
                </c:pt>
                <c:pt idx="8">
                  <c:v>0.61360000000000003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81-442F-99AC-D9B0F127E74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kuhn_polska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0.13689999999999999</c:v>
                </c:pt>
                <c:pt idx="1">
                  <c:v>80</c:v>
                </c:pt>
                <c:pt idx="2">
                  <c:v>100</c:v>
                </c:pt>
                <c:pt idx="3">
                  <c:v>0</c:v>
                </c:pt>
                <c:pt idx="4">
                  <c:v>62.5</c:v>
                </c:pt>
                <c:pt idx="5">
                  <c:v>0.40239999999999998</c:v>
                </c:pt>
                <c:pt idx="6">
                  <c:v>0.65629999999999999</c:v>
                </c:pt>
                <c:pt idx="7">
                  <c:v>9.9050999999999991</c:v>
                </c:pt>
                <c:pt idx="8">
                  <c:v>1.8907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81-442F-99AC-D9B0F127E74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kuhn_iberica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0.56859999999999999</c:v>
                </c:pt>
                <c:pt idx="1">
                  <c:v>60</c:v>
                </c:pt>
                <c:pt idx="2">
                  <c:v>0</c:v>
                </c:pt>
                <c:pt idx="3">
                  <c:v>0</c:v>
                </c:pt>
                <c:pt idx="4">
                  <c:v>25</c:v>
                </c:pt>
                <c:pt idx="5">
                  <c:v>0.35249999999999998</c:v>
                </c:pt>
                <c:pt idx="6">
                  <c:v>0.27510000000000001</c:v>
                </c:pt>
                <c:pt idx="7">
                  <c:v>4.2042999999999999</c:v>
                </c:pt>
                <c:pt idx="8">
                  <c:v>2.7385999999999999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681-442F-99AC-D9B0F127E74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kuhndeutschland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2.8420000000000001</c:v>
                </c:pt>
                <c:pt idx="1">
                  <c:v>80</c:v>
                </c:pt>
                <c:pt idx="2">
                  <c:v>8.3332999999999995</c:v>
                </c:pt>
                <c:pt idx="3">
                  <c:v>0</c:v>
                </c:pt>
                <c:pt idx="4">
                  <c:v>62.5</c:v>
                </c:pt>
                <c:pt idx="5">
                  <c:v>30.0489</c:v>
                </c:pt>
                <c:pt idx="6">
                  <c:v>14.001300000000001</c:v>
                </c:pt>
                <c:pt idx="7">
                  <c:v>21.4163</c:v>
                </c:pt>
                <c:pt idx="8">
                  <c:v>3.1082000000000001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681-442F-99AC-D9B0F127E74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kuhnfrance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Sheet1!$J$2:$J$10</c:f>
              <c:numCache>
                <c:formatCode>General</c:formatCode>
                <c:ptCount val="9"/>
                <c:pt idx="0">
                  <c:v>2.5739000000000001</c:v>
                </c:pt>
                <c:pt idx="1">
                  <c:v>80</c:v>
                </c:pt>
                <c:pt idx="2">
                  <c:v>25</c:v>
                </c:pt>
                <c:pt idx="3">
                  <c:v>0</c:v>
                </c:pt>
                <c:pt idx="4">
                  <c:v>50</c:v>
                </c:pt>
                <c:pt idx="5">
                  <c:v>11.2966</c:v>
                </c:pt>
                <c:pt idx="6">
                  <c:v>9.8996999999999993</c:v>
                </c:pt>
                <c:pt idx="7">
                  <c:v>15.174300000000001</c:v>
                </c:pt>
                <c:pt idx="8">
                  <c:v>1.9616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81-442F-99AC-D9B0F127E74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kuhn.ua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Sheet1!$K$2:$K$10</c:f>
              <c:numCache>
                <c:formatCode>General</c:formatCode>
                <c:ptCount val="9"/>
                <c:pt idx="0">
                  <c:v>2E-3</c:v>
                </c:pt>
                <c:pt idx="1">
                  <c:v>80</c:v>
                </c:pt>
                <c:pt idx="2">
                  <c:v>25</c:v>
                </c:pt>
                <c:pt idx="3">
                  <c:v>0</c:v>
                </c:pt>
                <c:pt idx="4">
                  <c:v>100</c:v>
                </c:pt>
                <c:pt idx="5">
                  <c:v>0.10970000000000001</c:v>
                </c:pt>
                <c:pt idx="6">
                  <c:v>6.1600000000000002E-2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681-442F-99AC-D9B0F127E74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kuhnitalia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Sheet1!$L$2:$L$10</c:f>
              <c:numCache>
                <c:formatCode>General</c:formatCode>
                <c:ptCount val="9"/>
                <c:pt idx="0">
                  <c:v>0.70109999999999995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12.5</c:v>
                </c:pt>
                <c:pt idx="5">
                  <c:v>7.6499999999999999E-2</c:v>
                </c:pt>
                <c:pt idx="6">
                  <c:v>0.62490000000000001</c:v>
                </c:pt>
                <c:pt idx="7">
                  <c:v>6.5166000000000004</c:v>
                </c:pt>
                <c:pt idx="8">
                  <c:v>9.3222000000000005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81-442F-99AC-D9B0F127E74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kuhn_uk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Sheet1!$M$2:$M$10</c:f>
              <c:numCache>
                <c:formatCode>General</c:formatCode>
                <c:ptCount val="9"/>
                <c:pt idx="0">
                  <c:v>8.2018000000000004</c:v>
                </c:pt>
                <c:pt idx="1">
                  <c:v>40</c:v>
                </c:pt>
                <c:pt idx="2">
                  <c:v>25</c:v>
                </c:pt>
                <c:pt idx="3">
                  <c:v>0</c:v>
                </c:pt>
                <c:pt idx="4">
                  <c:v>37.5</c:v>
                </c:pt>
                <c:pt idx="5">
                  <c:v>4.1368999999999998</c:v>
                </c:pt>
                <c:pt idx="6">
                  <c:v>4.0833000000000004</c:v>
                </c:pt>
                <c:pt idx="7">
                  <c:v>2.6913999999999998</c:v>
                </c:pt>
                <c:pt idx="8">
                  <c:v>-0.3261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681-442F-99AC-D9B0F127E74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krone.deutschland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Sheet1!$N$2:$N$10</c:f>
              <c:numCache>
                <c:formatCode>General</c:formatCode>
                <c:ptCount val="9"/>
                <c:pt idx="0">
                  <c:v>0</c:v>
                </c:pt>
                <c:pt idx="1">
                  <c:v>20</c:v>
                </c:pt>
                <c:pt idx="2">
                  <c:v>25</c:v>
                </c:pt>
                <c:pt idx="3">
                  <c:v>0</c:v>
                </c:pt>
                <c:pt idx="4">
                  <c:v>37.5</c:v>
                </c:pt>
                <c:pt idx="5">
                  <c:v>11.346500000000001</c:v>
                </c:pt>
                <c:pt idx="6">
                  <c:v>9.5419999999999998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681-442F-99AC-D9B0F127E74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kuhn_magyarorszag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Sheet1!$O$2:$O$10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681-442F-99AC-D9B0F127E74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kuhn_australia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Reels</c:v>
                </c:pt>
                <c:pt idx="5">
                  <c:v>Posts</c:v>
                </c:pt>
                <c:pt idx="6">
                  <c:v>Interactions</c:v>
                </c:pt>
                <c:pt idx="7">
                  <c:v>Interaction Rate</c:v>
                </c:pt>
                <c:pt idx="8">
                  <c:v>Followers Change Rate</c:v>
                </c:pt>
              </c:strCache>
            </c:strRef>
          </c:cat>
          <c:val>
            <c:numRef>
              <c:f>Sheet1!$P$2:$P$10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681-442F-99AC-D9B0F127E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1616920"/>
        <c:axId val="521631352"/>
      </c:radarChart>
      <c:catAx>
        <c:axId val="52161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31352"/>
        <c:crosses val="autoZero"/>
        <c:auto val="1"/>
        <c:lblAlgn val="ctr"/>
        <c:lblOffset val="100"/>
        <c:noMultiLvlLbl val="0"/>
      </c:catAx>
      <c:valAx>
        <c:axId val="52163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1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Horsch</c:v>
                </c:pt>
                <c:pt idx="1">
                  <c:v>Väderstad AB</c:v>
                </c:pt>
                <c:pt idx="2">
                  <c:v>John Deere</c:v>
                </c:pt>
                <c:pt idx="3">
                  <c:v>KUHN</c:v>
                </c:pt>
                <c:pt idx="4">
                  <c:v>KUHN Maszyny Rolnicze</c:v>
                </c:pt>
                <c:pt idx="5">
                  <c:v>KUHN Ibérica</c:v>
                </c:pt>
                <c:pt idx="6">
                  <c:v>KUHN France</c:v>
                </c:pt>
                <c:pt idx="7">
                  <c:v>KUHN Farm Machinery UK Ltd</c:v>
                </c:pt>
                <c:pt idx="8">
                  <c:v>KUHN-Ukraine</c:v>
                </c:pt>
                <c:pt idx="9">
                  <c:v>KUHN Italia</c:v>
                </c:pt>
                <c:pt idx="10">
                  <c:v>KUHN Landmaschinen</c:v>
                </c:pt>
                <c:pt idx="11">
                  <c:v>KRONE Agriculture</c:v>
                </c:pt>
                <c:pt idx="12">
                  <c:v>KUHN Magyarország KUHN Magyarorszag</c:v>
                </c:pt>
                <c:pt idx="13">
                  <c:v>KUHN Brasil</c:v>
                </c:pt>
                <c:pt idx="14">
                  <c:v>KUHN Australia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779</c:v>
                </c:pt>
                <c:pt idx="1">
                  <c:v>1804</c:v>
                </c:pt>
                <c:pt idx="2">
                  <c:v>786</c:v>
                </c:pt>
                <c:pt idx="3">
                  <c:v>2982</c:v>
                </c:pt>
                <c:pt idx="4">
                  <c:v>134</c:v>
                </c:pt>
                <c:pt idx="5">
                  <c:v>34</c:v>
                </c:pt>
                <c:pt idx="6">
                  <c:v>1755</c:v>
                </c:pt>
                <c:pt idx="7">
                  <c:v>913</c:v>
                </c:pt>
                <c:pt idx="8">
                  <c:v>139</c:v>
                </c:pt>
                <c:pt idx="9">
                  <c:v>1019</c:v>
                </c:pt>
                <c:pt idx="10">
                  <c:v>136</c:v>
                </c:pt>
                <c:pt idx="11">
                  <c:v>744</c:v>
                </c:pt>
                <c:pt idx="12">
                  <c:v>1271</c:v>
                </c:pt>
                <c:pt idx="13">
                  <c:v>183</c:v>
                </c:pt>
                <c:pt idx="14">
                  <c:v>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1A-4DDC-AAD1-A3330FB998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Horsch</c:v>
                </c:pt>
                <c:pt idx="1">
                  <c:v>Väderstad AB</c:v>
                </c:pt>
                <c:pt idx="2">
                  <c:v>John Deere</c:v>
                </c:pt>
                <c:pt idx="3">
                  <c:v>KUHN</c:v>
                </c:pt>
                <c:pt idx="4">
                  <c:v>KUHN Maszyny Rolnicze</c:v>
                </c:pt>
                <c:pt idx="5">
                  <c:v>KUHN Ibérica</c:v>
                </c:pt>
                <c:pt idx="6">
                  <c:v>KUHN France</c:v>
                </c:pt>
                <c:pt idx="7">
                  <c:v>KUHN Farm Machinery UK Ltd</c:v>
                </c:pt>
                <c:pt idx="8">
                  <c:v>KUHN-Ukraine</c:v>
                </c:pt>
                <c:pt idx="9">
                  <c:v>KUHN Italia</c:v>
                </c:pt>
                <c:pt idx="10">
                  <c:v>KUHN Landmaschinen</c:v>
                </c:pt>
                <c:pt idx="11">
                  <c:v>KRONE Agriculture</c:v>
                </c:pt>
                <c:pt idx="12">
                  <c:v>KUHN Magyarország KUHN Magyarorszag</c:v>
                </c:pt>
                <c:pt idx="13">
                  <c:v>KUHN Brasil</c:v>
                </c:pt>
                <c:pt idx="14">
                  <c:v>KUHN Australia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22</c:v>
                </c:pt>
                <c:pt idx="1">
                  <c:v>30</c:v>
                </c:pt>
                <c:pt idx="2">
                  <c:v>67</c:v>
                </c:pt>
                <c:pt idx="3">
                  <c:v>39</c:v>
                </c:pt>
                <c:pt idx="4">
                  <c:v>0</c:v>
                </c:pt>
                <c:pt idx="5">
                  <c:v>3</c:v>
                </c:pt>
                <c:pt idx="6">
                  <c:v>29</c:v>
                </c:pt>
                <c:pt idx="7">
                  <c:v>13</c:v>
                </c:pt>
                <c:pt idx="8">
                  <c:v>5</c:v>
                </c:pt>
                <c:pt idx="9">
                  <c:v>7</c:v>
                </c:pt>
                <c:pt idx="10">
                  <c:v>2</c:v>
                </c:pt>
                <c:pt idx="11">
                  <c:v>15</c:v>
                </c:pt>
                <c:pt idx="12">
                  <c:v>6</c:v>
                </c:pt>
                <c:pt idx="13">
                  <c:v>3</c:v>
                </c:pt>
                <c:pt idx="1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1A-4DDC-AAD1-A3330FB998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Horsch</c:v>
                </c:pt>
                <c:pt idx="1">
                  <c:v>Väderstad AB</c:v>
                </c:pt>
                <c:pt idx="2">
                  <c:v>John Deere</c:v>
                </c:pt>
                <c:pt idx="3">
                  <c:v>KUHN</c:v>
                </c:pt>
                <c:pt idx="4">
                  <c:v>KUHN Maszyny Rolnicze</c:v>
                </c:pt>
                <c:pt idx="5">
                  <c:v>KUHN Ibérica</c:v>
                </c:pt>
                <c:pt idx="6">
                  <c:v>KUHN France</c:v>
                </c:pt>
                <c:pt idx="7">
                  <c:v>KUHN Farm Machinery UK Ltd</c:v>
                </c:pt>
                <c:pt idx="8">
                  <c:v>KUHN-Ukraine</c:v>
                </c:pt>
                <c:pt idx="9">
                  <c:v>KUHN Italia</c:v>
                </c:pt>
                <c:pt idx="10">
                  <c:v>KUHN Landmaschinen</c:v>
                </c:pt>
                <c:pt idx="11">
                  <c:v>KRONE Agriculture</c:v>
                </c:pt>
                <c:pt idx="12">
                  <c:v>KUHN Magyarország KUHN Magyarorszag</c:v>
                </c:pt>
                <c:pt idx="13">
                  <c:v>KUHN Brasil</c:v>
                </c:pt>
                <c:pt idx="14">
                  <c:v>KUHN Australia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1A-4DDC-AAD1-A3330FB998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Horsch</c:v>
                </c:pt>
                <c:pt idx="1">
                  <c:v>Väderstad AB</c:v>
                </c:pt>
                <c:pt idx="2">
                  <c:v>John Deere</c:v>
                </c:pt>
                <c:pt idx="3">
                  <c:v>KUHN</c:v>
                </c:pt>
                <c:pt idx="4">
                  <c:v>KUHN Maszyny Rolnicze</c:v>
                </c:pt>
                <c:pt idx="5">
                  <c:v>KUHN Ibérica</c:v>
                </c:pt>
                <c:pt idx="6">
                  <c:v>KUHN France</c:v>
                </c:pt>
                <c:pt idx="7">
                  <c:v>KUHN Farm Machinery UK Ltd</c:v>
                </c:pt>
                <c:pt idx="8">
                  <c:v>KUHN-Ukraine</c:v>
                </c:pt>
                <c:pt idx="9">
                  <c:v>KUHN Italia</c:v>
                </c:pt>
                <c:pt idx="10">
                  <c:v>KUHN Landmaschinen</c:v>
                </c:pt>
                <c:pt idx="11">
                  <c:v>KRONE Agriculture</c:v>
                </c:pt>
                <c:pt idx="12">
                  <c:v>KUHN Magyarország KUHN Magyarorszag</c:v>
                </c:pt>
                <c:pt idx="13">
                  <c:v>KUHN Brasil</c:v>
                </c:pt>
                <c:pt idx="14">
                  <c:v>KUHN Australia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1A-4DDC-AAD1-A3330FB998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Horsch</c:v>
                </c:pt>
                <c:pt idx="1">
                  <c:v>Väderstad AB</c:v>
                </c:pt>
                <c:pt idx="2">
                  <c:v>John Deere</c:v>
                </c:pt>
                <c:pt idx="3">
                  <c:v>KUHN</c:v>
                </c:pt>
                <c:pt idx="4">
                  <c:v>KUHN Maszyny Rolnicze</c:v>
                </c:pt>
                <c:pt idx="5">
                  <c:v>KUHN Ibérica</c:v>
                </c:pt>
                <c:pt idx="6">
                  <c:v>KUHN France</c:v>
                </c:pt>
                <c:pt idx="7">
                  <c:v>KUHN Farm Machinery UK Ltd</c:v>
                </c:pt>
                <c:pt idx="8">
                  <c:v>KUHN-Ukraine</c:v>
                </c:pt>
                <c:pt idx="9">
                  <c:v>KUHN Italia</c:v>
                </c:pt>
                <c:pt idx="10">
                  <c:v>KUHN Landmaschinen</c:v>
                </c:pt>
                <c:pt idx="11">
                  <c:v>KRONE Agriculture</c:v>
                </c:pt>
                <c:pt idx="12">
                  <c:v>KUHN Magyarország KUHN Magyarorszag</c:v>
                </c:pt>
                <c:pt idx="13">
                  <c:v>KUHN Brasil</c:v>
                </c:pt>
                <c:pt idx="14">
                  <c:v>KUHN Australia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1A-4DDC-AAD1-A3330FB998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Horsch</c:v>
                </c:pt>
                <c:pt idx="1">
                  <c:v>Väderstad AB</c:v>
                </c:pt>
                <c:pt idx="2">
                  <c:v>John Deere</c:v>
                </c:pt>
                <c:pt idx="3">
                  <c:v>KUHN</c:v>
                </c:pt>
                <c:pt idx="4">
                  <c:v>KUHN Maszyny Rolnicze</c:v>
                </c:pt>
                <c:pt idx="5">
                  <c:v>KUHN Ibérica</c:v>
                </c:pt>
                <c:pt idx="6">
                  <c:v>KUHN France</c:v>
                </c:pt>
                <c:pt idx="7">
                  <c:v>KUHN Farm Machinery UK Ltd</c:v>
                </c:pt>
                <c:pt idx="8">
                  <c:v>KUHN-Ukraine</c:v>
                </c:pt>
                <c:pt idx="9">
                  <c:v>KUHN Italia</c:v>
                </c:pt>
                <c:pt idx="10">
                  <c:v>KUHN Landmaschinen</c:v>
                </c:pt>
                <c:pt idx="11">
                  <c:v>KRONE Agriculture</c:v>
                </c:pt>
                <c:pt idx="12">
                  <c:v>KUHN Magyarország KUHN Magyarorszag</c:v>
                </c:pt>
                <c:pt idx="13">
                  <c:v>KUHN Brasil</c:v>
                </c:pt>
                <c:pt idx="14">
                  <c:v>KUHN Australia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1A-4DDC-AAD1-A3330FB998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Horsch</c:v>
                </c:pt>
                <c:pt idx="1">
                  <c:v>Väderstad AB</c:v>
                </c:pt>
                <c:pt idx="2">
                  <c:v>John Deere</c:v>
                </c:pt>
                <c:pt idx="3">
                  <c:v>KUHN</c:v>
                </c:pt>
                <c:pt idx="4">
                  <c:v>KUHN Maszyny Rolnicze</c:v>
                </c:pt>
                <c:pt idx="5">
                  <c:v>KUHN Ibérica</c:v>
                </c:pt>
                <c:pt idx="6">
                  <c:v>KUHN France</c:v>
                </c:pt>
                <c:pt idx="7">
                  <c:v>KUHN Farm Machinery UK Ltd</c:v>
                </c:pt>
                <c:pt idx="8">
                  <c:v>KUHN-Ukraine</c:v>
                </c:pt>
                <c:pt idx="9">
                  <c:v>KUHN Italia</c:v>
                </c:pt>
                <c:pt idx="10">
                  <c:v>KUHN Landmaschinen</c:v>
                </c:pt>
                <c:pt idx="11">
                  <c:v>KRONE Agriculture</c:v>
                </c:pt>
                <c:pt idx="12">
                  <c:v>KUHN Magyarország KUHN Magyarorszag</c:v>
                </c:pt>
                <c:pt idx="13">
                  <c:v>KUHN Brasil</c:v>
                </c:pt>
                <c:pt idx="14">
                  <c:v>KUHN Australia</c:v>
                </c:pt>
              </c:strCache>
            </c:str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27</c:v>
                </c:pt>
                <c:pt idx="1">
                  <c:v>11</c:v>
                </c:pt>
                <c:pt idx="2">
                  <c:v>22</c:v>
                </c:pt>
                <c:pt idx="3">
                  <c:v>254</c:v>
                </c:pt>
                <c:pt idx="4">
                  <c:v>5</c:v>
                </c:pt>
                <c:pt idx="5">
                  <c:v>0</c:v>
                </c:pt>
                <c:pt idx="6">
                  <c:v>15</c:v>
                </c:pt>
                <c:pt idx="7">
                  <c:v>32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22</c:v>
                </c:pt>
                <c:pt idx="12">
                  <c:v>5</c:v>
                </c:pt>
                <c:pt idx="13">
                  <c:v>8</c:v>
                </c:pt>
                <c:pt idx="1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1A-4DDC-AAD1-A3330FB998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Horsch</c:v>
                </c:pt>
                <c:pt idx="1">
                  <c:v>Väderstad AB</c:v>
                </c:pt>
                <c:pt idx="2">
                  <c:v>John Deere</c:v>
                </c:pt>
                <c:pt idx="3">
                  <c:v>KUHN</c:v>
                </c:pt>
                <c:pt idx="4">
                  <c:v>KUHN Maszyny Rolnicze</c:v>
                </c:pt>
                <c:pt idx="5">
                  <c:v>KUHN Ibérica</c:v>
                </c:pt>
                <c:pt idx="6">
                  <c:v>KUHN France</c:v>
                </c:pt>
                <c:pt idx="7">
                  <c:v>KUHN Farm Machinery UK Ltd</c:v>
                </c:pt>
                <c:pt idx="8">
                  <c:v>KUHN-Ukraine</c:v>
                </c:pt>
                <c:pt idx="9">
                  <c:v>KUHN Italia</c:v>
                </c:pt>
                <c:pt idx="10">
                  <c:v>KUHN Landmaschinen</c:v>
                </c:pt>
                <c:pt idx="11">
                  <c:v>KRONE Agriculture</c:v>
                </c:pt>
                <c:pt idx="12">
                  <c:v>KUHN Magyarország KUHN Magyarorszag</c:v>
                </c:pt>
                <c:pt idx="13">
                  <c:v>KUHN Brasil</c:v>
                </c:pt>
                <c:pt idx="14">
                  <c:v>KUHN Australia</c:v>
                </c:pt>
              </c:strCache>
            </c:str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54</c:v>
                </c:pt>
                <c:pt idx="1">
                  <c:v>97</c:v>
                </c:pt>
                <c:pt idx="2">
                  <c:v>165</c:v>
                </c:pt>
                <c:pt idx="3">
                  <c:v>196</c:v>
                </c:pt>
                <c:pt idx="4">
                  <c:v>17</c:v>
                </c:pt>
                <c:pt idx="5">
                  <c:v>22</c:v>
                </c:pt>
                <c:pt idx="6">
                  <c:v>132</c:v>
                </c:pt>
                <c:pt idx="7">
                  <c:v>29</c:v>
                </c:pt>
                <c:pt idx="8">
                  <c:v>21</c:v>
                </c:pt>
                <c:pt idx="9">
                  <c:v>33</c:v>
                </c:pt>
                <c:pt idx="10">
                  <c:v>22</c:v>
                </c:pt>
                <c:pt idx="11">
                  <c:v>51</c:v>
                </c:pt>
                <c:pt idx="12">
                  <c:v>46</c:v>
                </c:pt>
                <c:pt idx="13">
                  <c:v>46</c:v>
                </c:pt>
                <c:pt idx="14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1A-4DDC-AAD1-A3330FB99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1625776"/>
        <c:axId val="521627416"/>
      </c:barChart>
      <c:catAx>
        <c:axId val="52162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27416"/>
        <c:crosses val="autoZero"/>
        <c:auto val="1"/>
        <c:lblAlgn val="ctr"/>
        <c:lblOffset val="100"/>
        <c:noMultiLvlLbl val="0"/>
      </c:catAx>
      <c:valAx>
        <c:axId val="52162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2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johndeere</c:v>
                </c:pt>
                <c:pt idx="1">
                  <c:v>vaderstad</c:v>
                </c:pt>
                <c:pt idx="2">
                  <c:v>kuhn.group</c:v>
                </c:pt>
                <c:pt idx="3">
                  <c:v>kuhnbrasil</c:v>
                </c:pt>
                <c:pt idx="4">
                  <c:v>kuhn_na</c:v>
                </c:pt>
                <c:pt idx="5">
                  <c:v>kuhn_polska</c:v>
                </c:pt>
                <c:pt idx="6">
                  <c:v>kuhn_iberica</c:v>
                </c:pt>
                <c:pt idx="7">
                  <c:v>kuhndeutschland</c:v>
                </c:pt>
                <c:pt idx="8">
                  <c:v>kuhnfrance</c:v>
                </c:pt>
                <c:pt idx="9">
                  <c:v>kuhn.ua</c:v>
                </c:pt>
                <c:pt idx="10">
                  <c:v>kuhnitalia</c:v>
                </c:pt>
                <c:pt idx="11">
                  <c:v>kuhn_uk</c:v>
                </c:pt>
                <c:pt idx="12">
                  <c:v>krone.deutschland</c:v>
                </c:pt>
                <c:pt idx="13">
                  <c:v>kuhn_magyarorszag</c:v>
                </c:pt>
                <c:pt idx="14">
                  <c:v>kuhn_australia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75610</c:v>
                </c:pt>
                <c:pt idx="1">
                  <c:v>5651</c:v>
                </c:pt>
                <c:pt idx="2">
                  <c:v>778</c:v>
                </c:pt>
                <c:pt idx="3">
                  <c:v>1391</c:v>
                </c:pt>
                <c:pt idx="4">
                  <c:v>1158</c:v>
                </c:pt>
                <c:pt idx="5">
                  <c:v>501</c:v>
                </c:pt>
                <c:pt idx="6">
                  <c:v>210</c:v>
                </c:pt>
                <c:pt idx="7">
                  <c:v>10677</c:v>
                </c:pt>
                <c:pt idx="8">
                  <c:v>7550</c:v>
                </c:pt>
                <c:pt idx="9">
                  <c:v>44</c:v>
                </c:pt>
                <c:pt idx="10">
                  <c:v>477</c:v>
                </c:pt>
                <c:pt idx="11">
                  <c:v>3110</c:v>
                </c:pt>
                <c:pt idx="12">
                  <c:v>7266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3B-4E3A-ADB9-3AFCD80A55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johndeere</c:v>
                </c:pt>
                <c:pt idx="1">
                  <c:v>vaderstad</c:v>
                </c:pt>
                <c:pt idx="2">
                  <c:v>kuhn.group</c:v>
                </c:pt>
                <c:pt idx="3">
                  <c:v>kuhnbrasil</c:v>
                </c:pt>
                <c:pt idx="4">
                  <c:v>kuhn_na</c:v>
                </c:pt>
                <c:pt idx="5">
                  <c:v>kuhn_polska</c:v>
                </c:pt>
                <c:pt idx="6">
                  <c:v>kuhn_iberica</c:v>
                </c:pt>
                <c:pt idx="7">
                  <c:v>kuhndeutschland</c:v>
                </c:pt>
                <c:pt idx="8">
                  <c:v>kuhnfrance</c:v>
                </c:pt>
                <c:pt idx="9">
                  <c:v>kuhn.ua</c:v>
                </c:pt>
                <c:pt idx="10">
                  <c:v>kuhnitalia</c:v>
                </c:pt>
                <c:pt idx="11">
                  <c:v>kuhn_uk</c:v>
                </c:pt>
                <c:pt idx="12">
                  <c:v>krone.deutschland</c:v>
                </c:pt>
                <c:pt idx="13">
                  <c:v>kuhn_magyarorszag</c:v>
                </c:pt>
                <c:pt idx="14">
                  <c:v>kuhn_australia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726</c:v>
                </c:pt>
                <c:pt idx="1">
                  <c:v>16</c:v>
                </c:pt>
                <c:pt idx="2">
                  <c:v>69</c:v>
                </c:pt>
                <c:pt idx="3">
                  <c:v>10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11</c:v>
                </c:pt>
                <c:pt idx="8">
                  <c:v>7</c:v>
                </c:pt>
                <c:pt idx="9">
                  <c:v>3</c:v>
                </c:pt>
                <c:pt idx="10">
                  <c:v>0</c:v>
                </c:pt>
                <c:pt idx="11">
                  <c:v>7</c:v>
                </c:pt>
                <c:pt idx="12">
                  <c:v>18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3B-4E3A-ADB9-3AFCD80A5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1637256"/>
        <c:axId val="521643816"/>
      </c:barChart>
      <c:catAx>
        <c:axId val="52163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43816"/>
        <c:crosses val="autoZero"/>
        <c:auto val="1"/>
        <c:lblAlgn val="ctr"/>
        <c:lblOffset val="100"/>
        <c:noMultiLvlLbl val="0"/>
      </c:catAx>
      <c:valAx>
        <c:axId val="52164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63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CD29E-53B3-47D3-BC1B-D03B2D1ED7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/ IG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8B76F8-DBF4-41A8-AC7D-66DF648222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KUHN</a:t>
            </a:r>
          </a:p>
        </p:txBody>
      </p:sp>
    </p:spTree>
    <p:extLst>
      <p:ext uri="{BB962C8B-B14F-4D97-AF65-F5344CB8AC3E}">
        <p14:creationId xmlns:p14="http://schemas.microsoft.com/office/powerpoint/2010/main" val="327888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B2738-62E3-477B-B62A-54CF9AFD0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D80BF5-AC57-4A65-BAB6-AAD831D739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211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9">
                  <a:extLst>
                    <a:ext uri="{9D8B030D-6E8A-4147-A177-3AD203B41FA5}">
                      <a16:colId xmlns:a16="http://schemas.microsoft.com/office/drawing/2014/main" val="6719259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7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80700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0818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753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070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310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278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470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325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814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87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John Deere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41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8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22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Väderstad 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01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Farm Machinery UK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05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KUHN-Ukraine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70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10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Landmaschinen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56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Ibérica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62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565A3-AEA1-4B78-B0E7-F18EB596E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</p:spTree>
    <p:extLst>
      <p:ext uri="{BB962C8B-B14F-4D97-AF65-F5344CB8AC3E}">
        <p14:creationId xmlns:p14="http://schemas.microsoft.com/office/powerpoint/2010/main" val="69274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52AB6-CB0A-4A16-B9DE-9AC51A904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562DA8-FFD7-44AD-8F36-57D377211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880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9">
                  <a:extLst>
                    <a:ext uri="{9D8B030D-6E8A-4147-A177-3AD203B41FA5}">
                      <a16:colId xmlns:a16="http://schemas.microsoft.com/office/drawing/2014/main" val="18623540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3807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7033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3013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219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7867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1822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016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444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4043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997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95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Maszyny Rolnicze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7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KRONE Agriculture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1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Magyarország KUHN Magyarorszag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83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12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 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379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7899B-AE12-4B77-B70E-0F9DE1D91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</p:spTree>
    <p:extLst>
      <p:ext uri="{BB962C8B-B14F-4D97-AF65-F5344CB8AC3E}">
        <p14:creationId xmlns:p14="http://schemas.microsoft.com/office/powerpoint/2010/main" val="220040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91BD1-F3C8-45FB-A408-D16E7F11C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D363C5-D94C-4C23-90E6-CECCF7D8C8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125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7036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780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2331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097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9584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505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667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6131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5433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3190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1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johndeere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1294977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92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05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vaderstad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5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9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73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kuhn_na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80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41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kuhn_iberica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65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kuhn_polska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143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AF094-F87F-45A6-ACEA-A2EA1CC9B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</p:spTree>
    <p:extLst>
      <p:ext uri="{BB962C8B-B14F-4D97-AF65-F5344CB8AC3E}">
        <p14:creationId xmlns:p14="http://schemas.microsoft.com/office/powerpoint/2010/main" val="411289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5AA1C-5615-400F-97F9-94CA95638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7772F-CE0D-4CCB-9670-8F1F92B0FF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019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2703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2624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904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370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0784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0505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221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33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9125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1745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2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kuhn.group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8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kuhn.ua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77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krone.deutschland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3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kuhn_magyarorszag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0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kuhn_australia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141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44B13-1E47-4069-84C8-198FEEF68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</p:spTree>
    <p:extLst>
      <p:ext uri="{BB962C8B-B14F-4D97-AF65-F5344CB8AC3E}">
        <p14:creationId xmlns:p14="http://schemas.microsoft.com/office/powerpoint/2010/main" val="344422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B004-C9DC-44B3-96D2-D4CC299E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AB8939-770B-41D9-B31B-0FB738959C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697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F45A2-7C7D-4223-8EE6-F7E7AC9D6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65E3E-E711-4372-A208-0E60A45FB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544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F98B-DBDD-45E9-9D13-1F8FDEF32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480577-0F5E-4BF8-B30D-CE062776D3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4658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C5C67-0534-4980-B882-F7DFC843A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02251-B0B6-451A-A149-CC603B30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853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135D0-8FA7-4100-93E8-707B6318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C15346-A9D7-4239-B883-8B905BFFEB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7135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884DE-85FF-45FC-A921-FB323E5CB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34E29-0A2F-402C-80A6-DDDD8150D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02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5CADA-A224-40C4-92E4-1A4B49B5E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C773EC-BA6A-477F-8C38-6864EAE345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7876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F0036-545F-4608-9167-E938F907C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42D32-7D42-427A-9086-AABA599F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798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C6E39-3CE9-4E5B-BFD5-6896A604F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249E1-E3FF-42F6-8146-F606253345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0833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E5D80-654F-4B11-AB4B-D9B390FD0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7D897-1F1B-4848-B6A1-51032EAA4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54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0FAA0-D035-47AC-BDA1-9C812E91A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4493DD-3351-486E-B05E-DF3A8EAC6B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8458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5D7DD-B2AC-40E1-8AB3-61B5337F6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CA9E4-A0E9-4BE0-AAC8-98BF5801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65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51A72-A6DB-4058-B3FA-CAA67097C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43CD5C-04E2-4653-A8B4-5249926608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6219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CCF1C-C2EE-430A-963E-04F3DB872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B1C93-EEFB-490A-858C-E4320BD1C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26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E0E8-B6CB-43BC-95A5-B8C676EB1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264997-AC7A-4D6E-890B-5AC93AE228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7030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5BE47-BAAF-4210-B611-897F3A221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BF1CA-9B1C-4B54-962C-A76B6E34B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27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A155C-67A8-4606-95EE-9ABA3362F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CB7EAD-6506-48DC-87BD-FDF28940FE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271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BB80E-5254-4699-B5FD-E8510EA1F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06/13/2024 - 06/27/2024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DD653-C588-46A4-8217-9CEA3A79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8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629</Words>
  <Application>Microsoft Office PowerPoint</Application>
  <PresentationFormat>On-screen Show (4:3)</PresentationFormat>
  <Paragraphs>394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FB / IG Overview</vt:lpstr>
      <vt:lpstr>Facebook Key Metrics Table | All profiles - 1 of 2</vt:lpstr>
      <vt:lpstr>Facebook Key Metrics Table | All profiles - 2 of 2</vt:lpstr>
      <vt:lpstr>Instagram Key Metrics Table | All profiles - 1 of 2</vt:lpstr>
      <vt:lpstr>Instagram Key Metrics Table | All profiles - 2 of 2</vt:lpstr>
      <vt:lpstr>Instagram Followers Total | All profiles</vt:lpstr>
      <vt:lpstr>Facebook Fans or Followers Total | All profiles</vt:lpstr>
      <vt:lpstr>Facebook Interaction Rate | All profiles</vt:lpstr>
      <vt:lpstr>Instagram Interaction Rate | All profiles</vt:lpstr>
      <vt:lpstr>Instagram Reach | All profiles</vt:lpstr>
      <vt:lpstr>Facebook Key Metrics Radar | All profiles</vt:lpstr>
      <vt:lpstr>Instagram Key Metrics Radar | All profiles</vt:lpstr>
      <vt:lpstr>Facebook Interactions Distribution | All profiles</vt:lpstr>
      <vt:lpstr>Instagram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/ IG Overview</dc:title>
  <dc:creator>Frederik Born</dc:creator>
  <cp:lastModifiedBy>Frederik Born</cp:lastModifiedBy>
  <cp:revision>1</cp:revision>
  <dcterms:created xsi:type="dcterms:W3CDTF">2024-11-12T05:30:13Z</dcterms:created>
  <dcterms:modified xsi:type="dcterms:W3CDTF">2024-11-12T05:30:55Z</dcterms:modified>
</cp:coreProperties>
</file>