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  <c:pt idx="25">
                  <c:v>45591</c:v>
                </c:pt>
                <c:pt idx="26">
                  <c:v>45592</c:v>
                </c:pt>
                <c:pt idx="27">
                  <c:v>45593</c:v>
                </c:pt>
                <c:pt idx="28">
                  <c:v>45594</c:v>
                </c:pt>
                <c:pt idx="29">
                  <c:v>45595</c:v>
                </c:pt>
                <c:pt idx="30">
                  <c:v>45596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47136</c:v>
                </c:pt>
                <c:pt idx="1">
                  <c:v>47152</c:v>
                </c:pt>
                <c:pt idx="2">
                  <c:v>47180</c:v>
                </c:pt>
                <c:pt idx="3">
                  <c:v>47201</c:v>
                </c:pt>
                <c:pt idx="4">
                  <c:v>47217</c:v>
                </c:pt>
                <c:pt idx="5">
                  <c:v>47239</c:v>
                </c:pt>
                <c:pt idx="6">
                  <c:v>47260</c:v>
                </c:pt>
                <c:pt idx="7">
                  <c:v>47289</c:v>
                </c:pt>
                <c:pt idx="8">
                  <c:v>47324</c:v>
                </c:pt>
                <c:pt idx="9">
                  <c:v>47356</c:v>
                </c:pt>
                <c:pt idx="10">
                  <c:v>47381</c:v>
                </c:pt>
                <c:pt idx="11">
                  <c:v>47411</c:v>
                </c:pt>
                <c:pt idx="12">
                  <c:v>47420</c:v>
                </c:pt>
                <c:pt idx="13">
                  <c:v>47452</c:v>
                </c:pt>
                <c:pt idx="14">
                  <c:v>47475</c:v>
                </c:pt>
                <c:pt idx="15">
                  <c:v>79138</c:v>
                </c:pt>
                <c:pt idx="16">
                  <c:v>79181</c:v>
                </c:pt>
                <c:pt idx="17">
                  <c:v>79237</c:v>
                </c:pt>
                <c:pt idx="18">
                  <c:v>79256</c:v>
                </c:pt>
                <c:pt idx="19">
                  <c:v>79280</c:v>
                </c:pt>
                <c:pt idx="20">
                  <c:v>79312</c:v>
                </c:pt>
                <c:pt idx="21">
                  <c:v>79357</c:v>
                </c:pt>
                <c:pt idx="22">
                  <c:v>79457</c:v>
                </c:pt>
                <c:pt idx="23">
                  <c:v>79432</c:v>
                </c:pt>
                <c:pt idx="24">
                  <c:v>79472</c:v>
                </c:pt>
                <c:pt idx="25">
                  <c:v>79506</c:v>
                </c:pt>
                <c:pt idx="26">
                  <c:v>79522</c:v>
                </c:pt>
                <c:pt idx="27">
                  <c:v>79547</c:v>
                </c:pt>
                <c:pt idx="28">
                  <c:v>79605</c:v>
                </c:pt>
                <c:pt idx="29">
                  <c:v>79638</c:v>
                </c:pt>
                <c:pt idx="30">
                  <c:v>79679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B4-4A73-AB60-8DC6613E2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17672"/>
        <c:axId val="393318328"/>
      </c:lineChart>
      <c:dateAx>
        <c:axId val="39331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18328"/>
        <c:crosses val="autoZero"/>
        <c:auto val="1"/>
        <c:lblOffset val="100"/>
        <c:baseTimeUnit val="days"/>
      </c:dateAx>
      <c:valAx>
        <c:axId val="39331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1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  <c:pt idx="25">
                  <c:v>45591</c:v>
                </c:pt>
                <c:pt idx="26">
                  <c:v>45592</c:v>
                </c:pt>
                <c:pt idx="27">
                  <c:v>45593</c:v>
                </c:pt>
                <c:pt idx="28">
                  <c:v>45594</c:v>
                </c:pt>
                <c:pt idx="29">
                  <c:v>45595</c:v>
                </c:pt>
                <c:pt idx="30">
                  <c:v>45596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2403</c:v>
                </c:pt>
                <c:pt idx="1">
                  <c:v>2502</c:v>
                </c:pt>
                <c:pt idx="2">
                  <c:v>3191</c:v>
                </c:pt>
                <c:pt idx="3">
                  <c:v>1990</c:v>
                </c:pt>
                <c:pt idx="4">
                  <c:v>1182</c:v>
                </c:pt>
                <c:pt idx="5">
                  <c:v>1321</c:v>
                </c:pt>
                <c:pt idx="6">
                  <c:v>6110</c:v>
                </c:pt>
                <c:pt idx="7">
                  <c:v>3650</c:v>
                </c:pt>
                <c:pt idx="8">
                  <c:v>3282</c:v>
                </c:pt>
                <c:pt idx="9">
                  <c:v>3761</c:v>
                </c:pt>
                <c:pt idx="10">
                  <c:v>1704</c:v>
                </c:pt>
                <c:pt idx="11">
                  <c:v>1477</c:v>
                </c:pt>
                <c:pt idx="12">
                  <c:v>1340</c:v>
                </c:pt>
                <c:pt idx="13">
                  <c:v>1430</c:v>
                </c:pt>
                <c:pt idx="14">
                  <c:v>2744</c:v>
                </c:pt>
                <c:pt idx="15">
                  <c:v>3513</c:v>
                </c:pt>
                <c:pt idx="16">
                  <c:v>3379</c:v>
                </c:pt>
                <c:pt idx="17">
                  <c:v>3231</c:v>
                </c:pt>
                <c:pt idx="18">
                  <c:v>2111</c:v>
                </c:pt>
                <c:pt idx="19">
                  <c:v>2348</c:v>
                </c:pt>
                <c:pt idx="20">
                  <c:v>6108</c:v>
                </c:pt>
                <c:pt idx="21">
                  <c:v>3988</c:v>
                </c:pt>
                <c:pt idx="22">
                  <c:v>3132</c:v>
                </c:pt>
                <c:pt idx="23">
                  <c:v>4738</c:v>
                </c:pt>
                <c:pt idx="24">
                  <c:v>3765</c:v>
                </c:pt>
                <c:pt idx="25">
                  <c:v>2496</c:v>
                </c:pt>
                <c:pt idx="26">
                  <c:v>2660</c:v>
                </c:pt>
                <c:pt idx="27">
                  <c:v>3319</c:v>
                </c:pt>
                <c:pt idx="28">
                  <c:v>4280</c:v>
                </c:pt>
                <c:pt idx="29">
                  <c:v>3103</c:v>
                </c:pt>
                <c:pt idx="30">
                  <c:v>3233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0E-412C-800E-BA64B36658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767680"/>
        <c:axId val="71766696"/>
      </c:lineChart>
      <c:dateAx>
        <c:axId val="7176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66696"/>
        <c:crosses val="autoZero"/>
        <c:auto val="1"/>
        <c:lblOffset val="100"/>
        <c:baseTimeUnit val="days"/>
      </c:dateAx>
      <c:valAx>
        <c:axId val="7176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6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 Group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AC-45F3-B130-A801311FC4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Celebrate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 Group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AC-45F3-B130-A801311FC4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 Group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AC-45F3-B130-A801311FC4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Insightful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 Group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AC-45F3-B130-A801311FC4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Curious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 Group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AC-45F3-B130-A801311FC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097880"/>
        <c:axId val="248139840"/>
      </c:barChart>
      <c:catAx>
        <c:axId val="38509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39840"/>
        <c:crosses val="autoZero"/>
        <c:auto val="1"/>
        <c:lblAlgn val="ctr"/>
        <c:lblOffset val="100"/>
        <c:noMultiLvlLbl val="0"/>
      </c:catAx>
      <c:valAx>
        <c:axId val="24813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9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Link</c:v>
                </c:pt>
                <c:pt idx="4">
                  <c:v>Status</c:v>
                </c:pt>
                <c:pt idx="5">
                  <c:v>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18.472350360263999</c:v>
                </c:pt>
                <c:pt idx="1">
                  <c:v>22.9516490492705</c:v>
                </c:pt>
                <c:pt idx="2">
                  <c:v>7.2029450783423803</c:v>
                </c:pt>
                <c:pt idx="3">
                  <c:v>2.0270987182751798</c:v>
                </c:pt>
                <c:pt idx="4">
                  <c:v>3.0303030303030001</c:v>
                </c:pt>
                <c:pt idx="5">
                  <c:v>5.4077016011409302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43-4320-BCDD-6B09ED56B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918392"/>
        <c:axId val="391918720"/>
      </c:barChart>
      <c:catAx>
        <c:axId val="39191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18720"/>
        <c:crosses val="autoZero"/>
        <c:auto val="1"/>
        <c:lblAlgn val="ctr"/>
        <c:lblOffset val="100"/>
        <c:noMultiLvlLbl val="0"/>
      </c:catAx>
      <c:valAx>
        <c:axId val="39191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1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88687-27A3-418D-9D60-9F382876AD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4E15A6-F987-4D43-AB6A-4AAD5D7226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KUHN</a:t>
            </a:r>
          </a:p>
        </p:txBody>
      </p:sp>
    </p:spTree>
    <p:extLst>
      <p:ext uri="{BB962C8B-B14F-4D97-AF65-F5344CB8AC3E}">
        <p14:creationId xmlns:p14="http://schemas.microsoft.com/office/powerpoint/2010/main" val="203856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77A67-3CDD-44C2-BCF2-88078079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700E25-4435-4652-A919-9DD7BADF5F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9954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24634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9617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69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929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899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5887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251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98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4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507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0BC81-D93A-4314-B147-F69A6B594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160307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AA1B-F302-4DC6-A348-D1E061D18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944023-D928-449A-92DE-E64B9D6A04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0807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E843B-33FC-48E4-A0D4-717766A3F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A1FB0-B9E4-49AC-8DA8-18FC05C8E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0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D9519-8EB9-4382-8684-2CBCA75C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D452F5-9053-486B-A3C4-1F93EF62A3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4548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AF75E-B85B-425D-9261-A2B8D0C6E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6E46D-F0B9-4030-A50A-484F31BCC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880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CF722-6A98-4CC0-A4A4-1AB65D22D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Reactions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3540F-53AA-43C6-927B-46209CB2E1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8642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7B895-58F7-46E4-ADBA-7CA9A0685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A5883-98CB-433B-B3B2-2C67532CE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805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4CF91-DCBC-4FCB-B489-BD4323D38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180369-08AD-40A9-A7D7-699AB2F9A5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2000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B3506-45AA-44A3-AE11-55D98E663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BCF0D-2FEA-43B2-9C84-BED80FBE7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2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3B2D0-3072-4FEC-B94E-232425780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54444D-2F43-407B-BAAB-29BD98DB6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2799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12671033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88303052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3643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42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1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0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1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49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66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77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38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61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91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828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896DF-B50E-46C8-9734-DF1EAB783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974667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F97C6-9837-433E-B7DC-BA565695B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355166-CA56-463B-9F80-A8D2EDA549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149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08666069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97577715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217326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38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77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34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6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1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05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9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14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647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94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342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79E3E-2049-4471-AF47-39B4840FC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740490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21AB0-D8F9-4AF1-AACC-72A2037B8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E4557-D644-49A0-B513-879E602EFE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178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159955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69374338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627546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83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80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44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19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1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811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DA63E-AEF2-417A-ACED-C8D8BC032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955329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245</Words>
  <Application>Microsoft Office PowerPoint</Application>
  <PresentationFormat>On-screen Show (4:3)</PresentationFormat>
  <Paragraphs>122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LinkedIn</vt:lpstr>
      <vt:lpstr>LinkedIn Followers Table | All profiles</vt:lpstr>
      <vt:lpstr>LinkedIn Followers Total | All profiles</vt:lpstr>
      <vt:lpstr>LinkedIn Post Reach | All profiles</vt:lpstr>
      <vt:lpstr>LinkedIn Reactions Distribution | All profiles</vt:lpstr>
      <vt:lpstr>LinkedIn Engagement Rate By Post Type | All profiles</vt:lpstr>
      <vt:lpstr>LinkedIn Followers by Country Table | All profiles - 1 of 3</vt:lpstr>
      <vt:lpstr>LinkedIn Followers by Country Table | All profiles - 2 of 3</vt:lpstr>
      <vt:lpstr>LinkedIn Followers by Country Table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Born</dc:creator>
  <cp:lastModifiedBy>Frederik Born</cp:lastModifiedBy>
  <cp:revision>1</cp:revision>
  <dcterms:created xsi:type="dcterms:W3CDTF">2024-11-05T12:48:00Z</dcterms:created>
  <dcterms:modified xsi:type="dcterms:W3CDTF">2024-11-05T12:48:25Z</dcterms:modified>
</cp:coreProperties>
</file>