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1291082</c:v>
                </c:pt>
                <c:pt idx="1">
                  <c:v>1291367</c:v>
                </c:pt>
                <c:pt idx="2">
                  <c:v>1291591</c:v>
                </c:pt>
                <c:pt idx="3">
                  <c:v>1291852</c:v>
                </c:pt>
                <c:pt idx="4">
                  <c:v>1291991</c:v>
                </c:pt>
                <c:pt idx="5">
                  <c:v>1292151</c:v>
                </c:pt>
                <c:pt idx="6">
                  <c:v>1292467</c:v>
                </c:pt>
                <c:pt idx="7">
                  <c:v>1292727</c:v>
                </c:pt>
                <c:pt idx="8">
                  <c:v>1293125</c:v>
                </c:pt>
                <c:pt idx="9">
                  <c:v>1293461</c:v>
                </c:pt>
                <c:pt idx="10">
                  <c:v>1293890</c:v>
                </c:pt>
                <c:pt idx="11">
                  <c:v>1294159</c:v>
                </c:pt>
                <c:pt idx="12">
                  <c:v>1294445</c:v>
                </c:pt>
                <c:pt idx="13">
                  <c:v>1294727</c:v>
                </c:pt>
                <c:pt idx="14">
                  <c:v>1294977</c:v>
                </c:pt>
              </c:numCache>
            </c:numRef>
          </c:val>
          <c:smooth val="0"/>
          <c:extLst>
            <c:ext xmlns:c16="http://schemas.microsoft.com/office/drawing/2014/chart" uri="{C3380CC4-5D6E-409C-BE32-E72D297353CC}">
              <c16:uniqueId val="{00000000-0E35-4602-A8D2-A1D7EBC25A37}"/>
            </c:ext>
          </c:extLst>
        </c:ser>
        <c:ser>
          <c:idx val="1"/>
          <c:order val="1"/>
          <c:tx>
            <c:strRef>
              <c:f>Sheet1!$C$1</c:f>
              <c:strCache>
                <c:ptCount val="1"/>
                <c:pt idx="0">
                  <c:v>kuhn.group</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996</c:v>
                </c:pt>
                <c:pt idx="1">
                  <c:v>1001</c:v>
                </c:pt>
                <c:pt idx="2">
                  <c:v>1008</c:v>
                </c:pt>
                <c:pt idx="3">
                  <c:v>1015</c:v>
                </c:pt>
                <c:pt idx="4">
                  <c:v>1055</c:v>
                </c:pt>
                <c:pt idx="5">
                  <c:v>1075</c:v>
                </c:pt>
                <c:pt idx="6">
                  <c:v>1092</c:v>
                </c:pt>
                <c:pt idx="7">
                  <c:v>1102</c:v>
                </c:pt>
                <c:pt idx="8">
                  <c:v>1112</c:v>
                </c:pt>
                <c:pt idx="9">
                  <c:v>1118</c:v>
                </c:pt>
                <c:pt idx="10">
                  <c:v>1129</c:v>
                </c:pt>
                <c:pt idx="11">
                  <c:v>1140</c:v>
                </c:pt>
                <c:pt idx="12">
                  <c:v>1149</c:v>
                </c:pt>
                <c:pt idx="13">
                  <c:v>1159</c:v>
                </c:pt>
                <c:pt idx="14">
                  <c:v>1169</c:v>
                </c:pt>
              </c:numCache>
            </c:numRef>
          </c:val>
          <c:smooth val="0"/>
          <c:extLst>
            <c:ext xmlns:c16="http://schemas.microsoft.com/office/drawing/2014/chart" uri="{C3380CC4-5D6E-409C-BE32-E72D297353CC}">
              <c16:uniqueId val="{00000001-0E35-4602-A8D2-A1D7EBC25A37}"/>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1763</c:v>
                </c:pt>
                <c:pt idx="1">
                  <c:v>1764</c:v>
                </c:pt>
                <c:pt idx="2">
                  <c:v>1764</c:v>
                </c:pt>
                <c:pt idx="3">
                  <c:v>1764</c:v>
                </c:pt>
                <c:pt idx="4">
                  <c:v>1766</c:v>
                </c:pt>
                <c:pt idx="5">
                  <c:v>1767</c:v>
                </c:pt>
                <c:pt idx="6">
                  <c:v>1770</c:v>
                </c:pt>
                <c:pt idx="7">
                  <c:v>1773</c:v>
                </c:pt>
                <c:pt idx="8">
                  <c:v>1773</c:v>
                </c:pt>
                <c:pt idx="9">
                  <c:v>1773</c:v>
                </c:pt>
                <c:pt idx="10">
                  <c:v>1772</c:v>
                </c:pt>
                <c:pt idx="11">
                  <c:v>1770</c:v>
                </c:pt>
                <c:pt idx="12">
                  <c:v>1771</c:v>
                </c:pt>
                <c:pt idx="13">
                  <c:v>1771</c:v>
                </c:pt>
                <c:pt idx="14">
                  <c:v>1773</c:v>
                </c:pt>
              </c:numCache>
            </c:numRef>
          </c:val>
          <c:smooth val="0"/>
          <c:extLst>
            <c:ext xmlns:c16="http://schemas.microsoft.com/office/drawing/2014/chart" uri="{C3380CC4-5D6E-409C-BE32-E72D297353CC}">
              <c16:uniqueId val="{00000002-0E35-4602-A8D2-A1D7EBC25A37}"/>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7313</c:v>
                </c:pt>
                <c:pt idx="1">
                  <c:v>7316</c:v>
                </c:pt>
                <c:pt idx="2">
                  <c:v>7320</c:v>
                </c:pt>
                <c:pt idx="3">
                  <c:v>7324</c:v>
                </c:pt>
                <c:pt idx="4">
                  <c:v>7328</c:v>
                </c:pt>
                <c:pt idx="5">
                  <c:v>7334</c:v>
                </c:pt>
                <c:pt idx="6">
                  <c:v>7337</c:v>
                </c:pt>
                <c:pt idx="7">
                  <c:v>7338</c:v>
                </c:pt>
                <c:pt idx="8">
                  <c:v>7346</c:v>
                </c:pt>
                <c:pt idx="9">
                  <c:v>7350</c:v>
                </c:pt>
                <c:pt idx="10">
                  <c:v>7350</c:v>
                </c:pt>
                <c:pt idx="11">
                  <c:v>7351</c:v>
                </c:pt>
                <c:pt idx="12">
                  <c:v>7354</c:v>
                </c:pt>
                <c:pt idx="13">
                  <c:v>7357</c:v>
                </c:pt>
                <c:pt idx="14">
                  <c:v>7363</c:v>
                </c:pt>
              </c:numCache>
            </c:numRef>
          </c:val>
          <c:smooth val="0"/>
          <c:extLst>
            <c:ext xmlns:c16="http://schemas.microsoft.com/office/drawing/2014/chart" uri="{C3380CC4-5D6E-409C-BE32-E72D297353CC}">
              <c16:uniqueId val="{00000003-0E35-4602-A8D2-A1D7EBC25A37}"/>
            </c:ext>
          </c:extLst>
        </c:ser>
        <c:ser>
          <c:idx val="4"/>
          <c:order val="4"/>
          <c:tx>
            <c:strRef>
              <c:f>Sheet1!$F$1</c:f>
              <c:strCache>
                <c:ptCount val="1"/>
                <c:pt idx="0">
                  <c:v>kuhnfrance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33155</c:v>
                </c:pt>
                <c:pt idx="1">
                  <c:v>33164</c:v>
                </c:pt>
                <c:pt idx="2">
                  <c:v>33183</c:v>
                </c:pt>
                <c:pt idx="3">
                  <c:v>33201</c:v>
                </c:pt>
                <c:pt idx="4">
                  <c:v>33213</c:v>
                </c:pt>
                <c:pt idx="5">
                  <c:v>33228</c:v>
                </c:pt>
                <c:pt idx="6">
                  <c:v>33242</c:v>
                </c:pt>
                <c:pt idx="7">
                  <c:v>33243</c:v>
                </c:pt>
                <c:pt idx="8">
                  <c:v>33259</c:v>
                </c:pt>
                <c:pt idx="9">
                  <c:v>33268</c:v>
                </c:pt>
                <c:pt idx="10">
                  <c:v>33279</c:v>
                </c:pt>
                <c:pt idx="11">
                  <c:v>33296</c:v>
                </c:pt>
                <c:pt idx="12">
                  <c:v>33301</c:v>
                </c:pt>
                <c:pt idx="13">
                  <c:v>33316</c:v>
                </c:pt>
                <c:pt idx="14">
                  <c:v>33331</c:v>
                </c:pt>
              </c:numCache>
            </c:numRef>
          </c:val>
          <c:smooth val="0"/>
          <c:extLst>
            <c:ext xmlns:c16="http://schemas.microsoft.com/office/drawing/2014/chart" uri="{C3380CC4-5D6E-409C-BE32-E72D297353CC}">
              <c16:uniqueId val="{00000004-0E35-4602-A8D2-A1D7EBC25A37}"/>
            </c:ext>
          </c:extLst>
        </c:ser>
        <c:ser>
          <c:idx val="5"/>
          <c:order val="5"/>
          <c:tx>
            <c:strRef>
              <c:f>Sheet1!$G$1</c:f>
              <c:strCache>
                <c:ptCount val="1"/>
                <c:pt idx="0">
                  <c:v>kuhn.ua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20</c:v>
                </c:pt>
                <c:pt idx="1">
                  <c:v>21</c:v>
                </c:pt>
                <c:pt idx="2">
                  <c:v>22</c:v>
                </c:pt>
                <c:pt idx="3">
                  <c:v>22</c:v>
                </c:pt>
                <c:pt idx="4">
                  <c:v>23</c:v>
                </c:pt>
                <c:pt idx="5">
                  <c:v>22</c:v>
                </c:pt>
                <c:pt idx="6">
                  <c:v>23</c:v>
                </c:pt>
                <c:pt idx="7">
                  <c:v>23</c:v>
                </c:pt>
                <c:pt idx="8">
                  <c:v>24</c:v>
                </c:pt>
                <c:pt idx="9">
                  <c:v>24</c:v>
                </c:pt>
                <c:pt idx="10">
                  <c:v>25</c:v>
                </c:pt>
                <c:pt idx="11">
                  <c:v>25</c:v>
                </c:pt>
                <c:pt idx="12">
                  <c:v>25</c:v>
                </c:pt>
                <c:pt idx="13">
                  <c:v>26</c:v>
                </c:pt>
                <c:pt idx="14">
                  <c:v>26</c:v>
                </c:pt>
              </c:numCache>
            </c:numRef>
          </c:val>
          <c:smooth val="0"/>
          <c:extLst>
            <c:ext xmlns:c16="http://schemas.microsoft.com/office/drawing/2014/chart" uri="{C3380CC4-5D6E-409C-BE32-E72D297353CC}">
              <c16:uniqueId val="{00000005-0E35-4602-A8D2-A1D7EBC25A37}"/>
            </c:ext>
          </c:extLst>
        </c:ser>
        <c:dLbls>
          <c:showLegendKey val="0"/>
          <c:showVal val="0"/>
          <c:showCatName val="0"/>
          <c:showSerName val="0"/>
          <c:showPercent val="0"/>
          <c:showBubbleSize val="0"/>
        </c:dLbls>
        <c:smooth val="0"/>
        <c:axId val="468863360"/>
        <c:axId val="468861392"/>
      </c:lineChart>
      <c:dateAx>
        <c:axId val="46886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61392"/>
        <c:crosses val="autoZero"/>
        <c:auto val="1"/>
        <c:lblOffset val="100"/>
        <c:baseTimeUnit val="days"/>
      </c:dateAx>
      <c:valAx>
        <c:axId val="46886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6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 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5236584</c:v>
                </c:pt>
                <c:pt idx="1">
                  <c:v>5256601</c:v>
                </c:pt>
                <c:pt idx="2">
                  <c:v>5239596</c:v>
                </c:pt>
                <c:pt idx="3">
                  <c:v>5242422</c:v>
                </c:pt>
                <c:pt idx="4">
                  <c:v>5237309</c:v>
                </c:pt>
                <c:pt idx="5">
                  <c:v>5249406</c:v>
                </c:pt>
                <c:pt idx="6">
                  <c:v>5233797</c:v>
                </c:pt>
                <c:pt idx="7">
                  <c:v>5247216</c:v>
                </c:pt>
                <c:pt idx="8">
                  <c:v>5251846</c:v>
                </c:pt>
                <c:pt idx="9">
                  <c:v>5244099</c:v>
                </c:pt>
                <c:pt idx="10">
                  <c:v>5238465</c:v>
                </c:pt>
                <c:pt idx="11">
                  <c:v>5237206</c:v>
                </c:pt>
                <c:pt idx="12">
                  <c:v>5250272</c:v>
                </c:pt>
                <c:pt idx="13">
                  <c:v>5246658</c:v>
                </c:pt>
                <c:pt idx="14">
                  <c:v>5245438</c:v>
                </c:pt>
              </c:numCache>
            </c:numRef>
          </c:val>
          <c:smooth val="0"/>
          <c:extLst>
            <c:ext xmlns:c16="http://schemas.microsoft.com/office/drawing/2014/chart" uri="{C3380CC4-5D6E-409C-BE32-E72D297353CC}">
              <c16:uniqueId val="{00000000-F7FB-4D7A-B124-61A425FB7B13}"/>
            </c:ext>
          </c:extLst>
        </c:ser>
        <c:ser>
          <c:idx val="1"/>
          <c:order val="1"/>
          <c:tx>
            <c:strRef>
              <c:f>Sheet1!$C$1</c:f>
              <c:strCache>
                <c:ptCount val="1"/>
                <c:pt idx="0">
                  <c:v>KUHN</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77523</c:v>
                </c:pt>
                <c:pt idx="1">
                  <c:v>77523</c:v>
                </c:pt>
                <c:pt idx="2">
                  <c:v>77523</c:v>
                </c:pt>
                <c:pt idx="3">
                  <c:v>77531</c:v>
                </c:pt>
                <c:pt idx="4">
                  <c:v>77534</c:v>
                </c:pt>
                <c:pt idx="5">
                  <c:v>77544</c:v>
                </c:pt>
                <c:pt idx="6">
                  <c:v>77560</c:v>
                </c:pt>
                <c:pt idx="7">
                  <c:v>77559</c:v>
                </c:pt>
                <c:pt idx="8">
                  <c:v>77562</c:v>
                </c:pt>
                <c:pt idx="9">
                  <c:v>77566</c:v>
                </c:pt>
                <c:pt idx="10">
                  <c:v>77565</c:v>
                </c:pt>
                <c:pt idx="11">
                  <c:v>77568</c:v>
                </c:pt>
                <c:pt idx="12">
                  <c:v>77566</c:v>
                </c:pt>
                <c:pt idx="13">
                  <c:v>77566</c:v>
                </c:pt>
                <c:pt idx="14">
                  <c:v>77565</c:v>
                </c:pt>
              </c:numCache>
            </c:numRef>
          </c:val>
          <c:smooth val="0"/>
          <c:extLst>
            <c:ext xmlns:c16="http://schemas.microsoft.com/office/drawing/2014/chart" uri="{C3380CC4-5D6E-409C-BE32-E72D297353CC}">
              <c16:uniqueId val="{00000001-F7FB-4D7A-B124-61A425FB7B13}"/>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6497</c:v>
                </c:pt>
                <c:pt idx="1">
                  <c:v>6499</c:v>
                </c:pt>
                <c:pt idx="2">
                  <c:v>6500</c:v>
                </c:pt>
                <c:pt idx="3">
                  <c:v>6500</c:v>
                </c:pt>
                <c:pt idx="4">
                  <c:v>6500</c:v>
                </c:pt>
                <c:pt idx="5">
                  <c:v>6502</c:v>
                </c:pt>
                <c:pt idx="6">
                  <c:v>6503</c:v>
                </c:pt>
                <c:pt idx="7">
                  <c:v>6506</c:v>
                </c:pt>
                <c:pt idx="8">
                  <c:v>6507</c:v>
                </c:pt>
                <c:pt idx="9">
                  <c:v>6508</c:v>
                </c:pt>
                <c:pt idx="10">
                  <c:v>6507</c:v>
                </c:pt>
                <c:pt idx="11">
                  <c:v>6510</c:v>
                </c:pt>
                <c:pt idx="12">
                  <c:v>6511</c:v>
                </c:pt>
                <c:pt idx="13">
                  <c:v>6511</c:v>
                </c:pt>
                <c:pt idx="14">
                  <c:v>6513</c:v>
                </c:pt>
              </c:numCache>
            </c:numRef>
          </c:val>
          <c:smooth val="0"/>
          <c:extLst>
            <c:ext xmlns:c16="http://schemas.microsoft.com/office/drawing/2014/chart" uri="{C3380CC4-5D6E-409C-BE32-E72D297353CC}">
              <c16:uniqueId val="{00000002-F7FB-4D7A-B124-61A425FB7B13}"/>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8036</c:v>
                </c:pt>
                <c:pt idx="1">
                  <c:v>8036</c:v>
                </c:pt>
                <c:pt idx="2">
                  <c:v>8036</c:v>
                </c:pt>
                <c:pt idx="3">
                  <c:v>8037</c:v>
                </c:pt>
                <c:pt idx="4">
                  <c:v>8037</c:v>
                </c:pt>
                <c:pt idx="5">
                  <c:v>8037</c:v>
                </c:pt>
                <c:pt idx="6">
                  <c:v>8039</c:v>
                </c:pt>
                <c:pt idx="7">
                  <c:v>8040</c:v>
                </c:pt>
                <c:pt idx="8">
                  <c:v>8040</c:v>
                </c:pt>
                <c:pt idx="9">
                  <c:v>8039</c:v>
                </c:pt>
                <c:pt idx="10">
                  <c:v>8038</c:v>
                </c:pt>
                <c:pt idx="11">
                  <c:v>8039</c:v>
                </c:pt>
                <c:pt idx="12">
                  <c:v>8038</c:v>
                </c:pt>
                <c:pt idx="13">
                  <c:v>8039</c:v>
                </c:pt>
                <c:pt idx="14">
                  <c:v>8039</c:v>
                </c:pt>
              </c:numCache>
            </c:numRef>
          </c:val>
          <c:smooth val="0"/>
          <c:extLst>
            <c:ext xmlns:c16="http://schemas.microsoft.com/office/drawing/2014/chart" uri="{C3380CC4-5D6E-409C-BE32-E72D297353CC}">
              <c16:uniqueId val="{00000003-F7FB-4D7A-B124-61A425FB7B13}"/>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52941</c:v>
                </c:pt>
                <c:pt idx="1">
                  <c:v>52941</c:v>
                </c:pt>
                <c:pt idx="2">
                  <c:v>52949</c:v>
                </c:pt>
                <c:pt idx="3">
                  <c:v>52956</c:v>
                </c:pt>
                <c:pt idx="4">
                  <c:v>52960</c:v>
                </c:pt>
                <c:pt idx="5">
                  <c:v>52965</c:v>
                </c:pt>
                <c:pt idx="6">
                  <c:v>52964</c:v>
                </c:pt>
                <c:pt idx="7">
                  <c:v>52967</c:v>
                </c:pt>
                <c:pt idx="8">
                  <c:v>52968</c:v>
                </c:pt>
                <c:pt idx="9">
                  <c:v>52965</c:v>
                </c:pt>
                <c:pt idx="10">
                  <c:v>52961</c:v>
                </c:pt>
                <c:pt idx="11">
                  <c:v>52967</c:v>
                </c:pt>
                <c:pt idx="12">
                  <c:v>52974</c:v>
                </c:pt>
                <c:pt idx="13">
                  <c:v>52974</c:v>
                </c:pt>
                <c:pt idx="14">
                  <c:v>52975</c:v>
                </c:pt>
              </c:numCache>
            </c:numRef>
          </c:val>
          <c:smooth val="0"/>
          <c:extLst>
            <c:ext xmlns:c16="http://schemas.microsoft.com/office/drawing/2014/chart" uri="{C3380CC4-5D6E-409C-BE32-E72D297353CC}">
              <c16:uniqueId val="{00000004-F7FB-4D7A-B124-61A425FB7B13}"/>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29169</c:v>
                </c:pt>
                <c:pt idx="1">
                  <c:v>29172</c:v>
                </c:pt>
                <c:pt idx="2">
                  <c:v>29172</c:v>
                </c:pt>
                <c:pt idx="3">
                  <c:v>29173</c:v>
                </c:pt>
                <c:pt idx="4">
                  <c:v>29175</c:v>
                </c:pt>
                <c:pt idx="5">
                  <c:v>29174</c:v>
                </c:pt>
                <c:pt idx="6">
                  <c:v>29174</c:v>
                </c:pt>
                <c:pt idx="7">
                  <c:v>29176</c:v>
                </c:pt>
                <c:pt idx="8">
                  <c:v>29179</c:v>
                </c:pt>
                <c:pt idx="9">
                  <c:v>29191</c:v>
                </c:pt>
                <c:pt idx="10">
                  <c:v>29192</c:v>
                </c:pt>
                <c:pt idx="11">
                  <c:v>29205</c:v>
                </c:pt>
                <c:pt idx="12">
                  <c:v>29207</c:v>
                </c:pt>
                <c:pt idx="13">
                  <c:v>29213</c:v>
                </c:pt>
                <c:pt idx="14">
                  <c:v>29221</c:v>
                </c:pt>
              </c:numCache>
            </c:numRef>
          </c:val>
          <c:smooth val="0"/>
          <c:extLst>
            <c:ext xmlns:c16="http://schemas.microsoft.com/office/drawing/2014/chart" uri="{C3380CC4-5D6E-409C-BE32-E72D297353CC}">
              <c16:uniqueId val="{00000005-F7FB-4D7A-B124-61A425FB7B13}"/>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Sheet1!$H$2:$H$16</c:f>
              <c:numCache>
                <c:formatCode>General</c:formatCode>
                <c:ptCount val="15"/>
                <c:pt idx="0">
                  <c:v>26715</c:v>
                </c:pt>
                <c:pt idx="1">
                  <c:v>26716</c:v>
                </c:pt>
                <c:pt idx="2">
                  <c:v>26717</c:v>
                </c:pt>
                <c:pt idx="3">
                  <c:v>26717</c:v>
                </c:pt>
                <c:pt idx="4">
                  <c:v>26717</c:v>
                </c:pt>
                <c:pt idx="5">
                  <c:v>26720</c:v>
                </c:pt>
                <c:pt idx="6">
                  <c:v>26722</c:v>
                </c:pt>
                <c:pt idx="7">
                  <c:v>26722</c:v>
                </c:pt>
                <c:pt idx="8">
                  <c:v>26725</c:v>
                </c:pt>
                <c:pt idx="9">
                  <c:v>26725</c:v>
                </c:pt>
                <c:pt idx="10">
                  <c:v>26724</c:v>
                </c:pt>
                <c:pt idx="11">
                  <c:v>26727</c:v>
                </c:pt>
                <c:pt idx="12">
                  <c:v>26726</c:v>
                </c:pt>
                <c:pt idx="13">
                  <c:v>26727</c:v>
                </c:pt>
                <c:pt idx="14">
                  <c:v>26727</c:v>
                </c:pt>
              </c:numCache>
            </c:numRef>
          </c:val>
          <c:smooth val="0"/>
          <c:extLst>
            <c:ext xmlns:c16="http://schemas.microsoft.com/office/drawing/2014/chart" uri="{C3380CC4-5D6E-409C-BE32-E72D297353CC}">
              <c16:uniqueId val="{00000006-F7FB-4D7A-B124-61A425FB7B13}"/>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Sheet1!$I$2:$I$16</c:f>
              <c:numCache>
                <c:formatCode>General</c:formatCode>
                <c:ptCount val="15"/>
                <c:pt idx="8">
                  <c:v>17819</c:v>
                </c:pt>
                <c:pt idx="9">
                  <c:v>17858</c:v>
                </c:pt>
                <c:pt idx="10">
                  <c:v>17918</c:v>
                </c:pt>
                <c:pt idx="11">
                  <c:v>17968</c:v>
                </c:pt>
                <c:pt idx="12">
                  <c:v>18011</c:v>
                </c:pt>
                <c:pt idx="13">
                  <c:v>18058</c:v>
                </c:pt>
                <c:pt idx="14">
                  <c:v>18101</c:v>
                </c:pt>
              </c:numCache>
            </c:numRef>
          </c:val>
          <c:smooth val="0"/>
          <c:extLst>
            <c:ext xmlns:c16="http://schemas.microsoft.com/office/drawing/2014/chart" uri="{C3380CC4-5D6E-409C-BE32-E72D297353CC}">
              <c16:uniqueId val="{00000007-F7FB-4D7A-B124-61A425FB7B13}"/>
            </c:ext>
          </c:extLst>
        </c:ser>
        <c:dLbls>
          <c:showLegendKey val="0"/>
          <c:showVal val="0"/>
          <c:showCatName val="0"/>
          <c:showSerName val="0"/>
          <c:showPercent val="0"/>
          <c:showBubbleSize val="0"/>
        </c:dLbls>
        <c:smooth val="0"/>
        <c:axId val="468859752"/>
        <c:axId val="468868608"/>
      </c:lineChart>
      <c:dateAx>
        <c:axId val="46885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68608"/>
        <c:crosses val="autoZero"/>
        <c:auto val="1"/>
        <c:lblOffset val="100"/>
        <c:baseTimeUnit val="days"/>
      </c:dateAx>
      <c:valAx>
        <c:axId val="46886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 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0</c:v>
                </c:pt>
                <c:pt idx="1">
                  <c:v>8.1957964331893899E-4</c:v>
                </c:pt>
                <c:pt idx="2">
                  <c:v>0</c:v>
                </c:pt>
                <c:pt idx="3">
                  <c:v>0</c:v>
                </c:pt>
                <c:pt idx="4">
                  <c:v>5.1528045092764799E-4</c:v>
                </c:pt>
                <c:pt idx="5">
                  <c:v>0</c:v>
                </c:pt>
                <c:pt idx="6">
                  <c:v>1.12561028586495E-3</c:v>
                </c:pt>
                <c:pt idx="7">
                  <c:v>0</c:v>
                </c:pt>
                <c:pt idx="8">
                  <c:v>0</c:v>
                </c:pt>
                <c:pt idx="9">
                  <c:v>8.1936412770494996E-4</c:v>
                </c:pt>
                <c:pt idx="10">
                  <c:v>0</c:v>
                </c:pt>
                <c:pt idx="11">
                  <c:v>1.9378235473244199E-3</c:v>
                </c:pt>
                <c:pt idx="12">
                  <c:v>7.24673749017638E-3</c:v>
                </c:pt>
                <c:pt idx="13">
                  <c:v>0</c:v>
                </c:pt>
                <c:pt idx="14">
                  <c:v>3.06897687554517E-3</c:v>
                </c:pt>
              </c:numCache>
            </c:numRef>
          </c:val>
          <c:smooth val="0"/>
          <c:extLst>
            <c:ext xmlns:c16="http://schemas.microsoft.com/office/drawing/2014/chart" uri="{C3380CC4-5D6E-409C-BE32-E72D297353CC}">
              <c16:uniqueId val="{00000000-24FC-4FF1-B052-228449066961}"/>
            </c:ext>
          </c:extLst>
        </c:ser>
        <c:ser>
          <c:idx val="1"/>
          <c:order val="1"/>
          <c:tx>
            <c:strRef>
              <c:f>Sheet1!$C$1</c:f>
              <c:strCache>
                <c:ptCount val="1"/>
                <c:pt idx="0">
                  <c:v>KUHN</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5.5468125177369001E-2</c:v>
                </c:pt>
                <c:pt idx="1">
                  <c:v>0.116094578383189</c:v>
                </c:pt>
                <c:pt idx="2">
                  <c:v>9.4165602466364795E-2</c:v>
                </c:pt>
                <c:pt idx="3">
                  <c:v>0.40373031331020198</c:v>
                </c:pt>
                <c:pt idx="4">
                  <c:v>0</c:v>
                </c:pt>
                <c:pt idx="5">
                  <c:v>0.54940094662040995</c:v>
                </c:pt>
                <c:pt idx="6">
                  <c:v>9.4130389931916705E-2</c:v>
                </c:pt>
                <c:pt idx="7">
                  <c:v>1.0862698075013899</c:v>
                </c:pt>
                <c:pt idx="8">
                  <c:v>6.1887570912841701E-2</c:v>
                </c:pt>
                <c:pt idx="9">
                  <c:v>0.24366974369552899</c:v>
                </c:pt>
                <c:pt idx="10">
                  <c:v>0</c:v>
                </c:pt>
                <c:pt idx="11">
                  <c:v>0</c:v>
                </c:pt>
                <c:pt idx="12">
                  <c:v>9.4112186883597404E-2</c:v>
                </c:pt>
                <c:pt idx="13">
                  <c:v>0</c:v>
                </c:pt>
                <c:pt idx="14">
                  <c:v>6.7040546638303403E-2</c:v>
                </c:pt>
              </c:numCache>
            </c:numRef>
          </c:val>
          <c:smooth val="0"/>
          <c:extLst>
            <c:ext xmlns:c16="http://schemas.microsoft.com/office/drawing/2014/chart" uri="{C3380CC4-5D6E-409C-BE32-E72D297353CC}">
              <c16:uniqueId val="{00000001-24FC-4FF1-B052-228449066961}"/>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0</c:v>
                </c:pt>
                <c:pt idx="1">
                  <c:v>0.12311480455524799</c:v>
                </c:pt>
                <c:pt idx="2">
                  <c:v>0.138482843514387</c:v>
                </c:pt>
                <c:pt idx="3">
                  <c:v>0.15384615384615399</c:v>
                </c:pt>
                <c:pt idx="4">
                  <c:v>0.246153846153846</c:v>
                </c:pt>
                <c:pt idx="5">
                  <c:v>0.15382248884787</c:v>
                </c:pt>
                <c:pt idx="6">
                  <c:v>0.17686865579821601</c:v>
                </c:pt>
                <c:pt idx="7">
                  <c:v>0.30750307503074997</c:v>
                </c:pt>
                <c:pt idx="8">
                  <c:v>0.18444512757454701</c:v>
                </c:pt>
                <c:pt idx="9">
                  <c:v>0</c:v>
                </c:pt>
                <c:pt idx="10">
                  <c:v>0.23052097740894401</c:v>
                </c:pt>
                <c:pt idx="11">
                  <c:v>0</c:v>
                </c:pt>
                <c:pt idx="12">
                  <c:v>0.16129032258064499</c:v>
                </c:pt>
                <c:pt idx="13">
                  <c:v>0</c:v>
                </c:pt>
                <c:pt idx="14">
                  <c:v>5.3746928746928699E-2</c:v>
                </c:pt>
              </c:numCache>
            </c:numRef>
          </c:val>
          <c:smooth val="0"/>
          <c:extLst>
            <c:ext xmlns:c16="http://schemas.microsoft.com/office/drawing/2014/chart" uri="{C3380CC4-5D6E-409C-BE32-E72D297353CC}">
              <c16:uniqueId val="{00000002-24FC-4FF1-B052-228449066961}"/>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0</c:v>
                </c:pt>
                <c:pt idx="1">
                  <c:v>0</c:v>
                </c:pt>
                <c:pt idx="2">
                  <c:v>0</c:v>
                </c:pt>
                <c:pt idx="3">
                  <c:v>0</c:v>
                </c:pt>
                <c:pt idx="4">
                  <c:v>9.9539629214881201E-2</c:v>
                </c:pt>
                <c:pt idx="5">
                  <c:v>0</c:v>
                </c:pt>
                <c:pt idx="6">
                  <c:v>0.11196815128141301</c:v>
                </c:pt>
                <c:pt idx="7">
                  <c:v>0</c:v>
                </c:pt>
                <c:pt idx="8">
                  <c:v>6.2189054726368202E-2</c:v>
                </c:pt>
                <c:pt idx="9">
                  <c:v>0</c:v>
                </c:pt>
                <c:pt idx="10">
                  <c:v>0</c:v>
                </c:pt>
                <c:pt idx="11">
                  <c:v>4.9763622791739202E-2</c:v>
                </c:pt>
                <c:pt idx="12">
                  <c:v>0</c:v>
                </c:pt>
                <c:pt idx="13">
                  <c:v>0</c:v>
                </c:pt>
                <c:pt idx="14">
                  <c:v>4.6647592984201999E-2</c:v>
                </c:pt>
              </c:numCache>
            </c:numRef>
          </c:val>
          <c:smooth val="0"/>
          <c:extLst>
            <c:ext xmlns:c16="http://schemas.microsoft.com/office/drawing/2014/chart" uri="{C3380CC4-5D6E-409C-BE32-E72D297353CC}">
              <c16:uniqueId val="{00000003-24FC-4FF1-B052-228449066961}"/>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0.124671792062563</c:v>
                </c:pt>
                <c:pt idx="1">
                  <c:v>0.222889631854328</c:v>
                </c:pt>
                <c:pt idx="2">
                  <c:v>0.35791859476815602</c:v>
                </c:pt>
                <c:pt idx="3">
                  <c:v>0.10953316210908</c:v>
                </c:pt>
                <c:pt idx="4">
                  <c:v>0</c:v>
                </c:pt>
                <c:pt idx="5">
                  <c:v>0.65141044522487801</c:v>
                </c:pt>
                <c:pt idx="6">
                  <c:v>9.6291820859451704E-2</c:v>
                </c:pt>
                <c:pt idx="7">
                  <c:v>0</c:v>
                </c:pt>
                <c:pt idx="8">
                  <c:v>5.85270073819548E-2</c:v>
                </c:pt>
                <c:pt idx="9">
                  <c:v>0.14915228637239</c:v>
                </c:pt>
                <c:pt idx="10">
                  <c:v>0</c:v>
                </c:pt>
                <c:pt idx="11">
                  <c:v>0.31342043652292101</c:v>
                </c:pt>
                <c:pt idx="12">
                  <c:v>9.8168774778176301E-2</c:v>
                </c:pt>
                <c:pt idx="13">
                  <c:v>0.351115641635519</c:v>
                </c:pt>
                <c:pt idx="14">
                  <c:v>0.12270170272208999</c:v>
                </c:pt>
              </c:numCache>
            </c:numRef>
          </c:val>
          <c:smooth val="0"/>
          <c:extLst>
            <c:ext xmlns:c16="http://schemas.microsoft.com/office/drawing/2014/chart" uri="{C3380CC4-5D6E-409C-BE32-E72D297353CC}">
              <c16:uniqueId val="{00000004-24FC-4FF1-B052-228449066961}"/>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0.33597312215022801</c:v>
                </c:pt>
                <c:pt idx="1">
                  <c:v>0</c:v>
                </c:pt>
                <c:pt idx="2">
                  <c:v>0.53475935828876997</c:v>
                </c:pt>
                <c:pt idx="3">
                  <c:v>0</c:v>
                </c:pt>
                <c:pt idx="4">
                  <c:v>1.3710838417769201E-2</c:v>
                </c:pt>
                <c:pt idx="5">
                  <c:v>0.270789058750943</c:v>
                </c:pt>
                <c:pt idx="6">
                  <c:v>0.50044560224857804</c:v>
                </c:pt>
                <c:pt idx="7">
                  <c:v>0</c:v>
                </c:pt>
                <c:pt idx="8">
                  <c:v>0.17479521540939799</c:v>
                </c:pt>
                <c:pt idx="9">
                  <c:v>0</c:v>
                </c:pt>
                <c:pt idx="10">
                  <c:v>5.8237127881881401E-2</c:v>
                </c:pt>
                <c:pt idx="11">
                  <c:v>0</c:v>
                </c:pt>
                <c:pt idx="12">
                  <c:v>0.16092583715674899</c:v>
                </c:pt>
                <c:pt idx="13">
                  <c:v>0</c:v>
                </c:pt>
                <c:pt idx="14">
                  <c:v>0.14032926036211801</c:v>
                </c:pt>
              </c:numCache>
            </c:numRef>
          </c:val>
          <c:smooth val="0"/>
          <c:extLst>
            <c:ext xmlns:c16="http://schemas.microsoft.com/office/drawing/2014/chart" uri="{C3380CC4-5D6E-409C-BE32-E72D297353CC}">
              <c16:uniqueId val="{00000005-24FC-4FF1-B052-228449066961}"/>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Sheet1!$H$2:$H$16</c:f>
              <c:numCache>
                <c:formatCode>General</c:formatCode>
                <c:ptCount val="15"/>
                <c:pt idx="0">
                  <c:v>0.101070599685558</c:v>
                </c:pt>
                <c:pt idx="1">
                  <c:v>0</c:v>
                </c:pt>
                <c:pt idx="2">
                  <c:v>2.9944602485402001E-2</c:v>
                </c:pt>
                <c:pt idx="3">
                  <c:v>0</c:v>
                </c:pt>
                <c:pt idx="4">
                  <c:v>5.6144028146872797E-2</c:v>
                </c:pt>
                <c:pt idx="5">
                  <c:v>0</c:v>
                </c:pt>
                <c:pt idx="6">
                  <c:v>0.16092212117810001</c:v>
                </c:pt>
                <c:pt idx="7">
                  <c:v>0</c:v>
                </c:pt>
                <c:pt idx="8">
                  <c:v>4.86472327208771E-2</c:v>
                </c:pt>
                <c:pt idx="9">
                  <c:v>0</c:v>
                </c:pt>
                <c:pt idx="10">
                  <c:v>4.1161502769046503E-2</c:v>
                </c:pt>
                <c:pt idx="11">
                  <c:v>0</c:v>
                </c:pt>
                <c:pt idx="12">
                  <c:v>3.7416747736286803E-2</c:v>
                </c:pt>
                <c:pt idx="13">
                  <c:v>0</c:v>
                </c:pt>
                <c:pt idx="14">
                  <c:v>7.4830695551315093E-2</c:v>
                </c:pt>
              </c:numCache>
            </c:numRef>
          </c:val>
          <c:smooth val="0"/>
          <c:extLst>
            <c:ext xmlns:c16="http://schemas.microsoft.com/office/drawing/2014/chart" uri="{C3380CC4-5D6E-409C-BE32-E72D297353CC}">
              <c16:uniqueId val="{00000006-24FC-4FF1-B052-228449066961}"/>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Sheet1!$I$2:$I$16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1.8243318176777199</c:v>
                </c:pt>
                <c:pt idx="14">
                  <c:v>0</c:v>
                </c:pt>
              </c:numCache>
            </c:numRef>
          </c:val>
          <c:smooth val="0"/>
          <c:extLst>
            <c:ext xmlns:c16="http://schemas.microsoft.com/office/drawing/2014/chart" uri="{C3380CC4-5D6E-409C-BE32-E72D297353CC}">
              <c16:uniqueId val="{00000007-24FC-4FF1-B052-228449066961}"/>
            </c:ext>
          </c:extLst>
        </c:ser>
        <c:dLbls>
          <c:showLegendKey val="0"/>
          <c:showVal val="0"/>
          <c:showCatName val="0"/>
          <c:showSerName val="0"/>
          <c:showPercent val="0"/>
          <c:showBubbleSize val="0"/>
        </c:dLbls>
        <c:smooth val="0"/>
        <c:axId val="449498888"/>
        <c:axId val="449500856"/>
      </c:lineChart>
      <c:dateAx>
        <c:axId val="44949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00856"/>
        <c:crosses val="autoZero"/>
        <c:auto val="1"/>
        <c:lblOffset val="100"/>
        <c:baseTimeUnit val="days"/>
      </c:dateAx>
      <c:valAx>
        <c:axId val="44950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9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0</c:v>
                </c:pt>
                <c:pt idx="1">
                  <c:v>2.0095999999999998</c:v>
                </c:pt>
                <c:pt idx="2">
                  <c:v>0</c:v>
                </c:pt>
                <c:pt idx="3">
                  <c:v>0.8387</c:v>
                </c:pt>
                <c:pt idx="4">
                  <c:v>0</c:v>
                </c:pt>
                <c:pt idx="5">
                  <c:v>0</c:v>
                </c:pt>
                <c:pt idx="6">
                  <c:v>0</c:v>
                </c:pt>
                <c:pt idx="7">
                  <c:v>1.08</c:v>
                </c:pt>
                <c:pt idx="8">
                  <c:v>0</c:v>
                </c:pt>
                <c:pt idx="9">
                  <c:v>0</c:v>
                </c:pt>
                <c:pt idx="10">
                  <c:v>0</c:v>
                </c:pt>
                <c:pt idx="11">
                  <c:v>0.3664</c:v>
                </c:pt>
                <c:pt idx="12">
                  <c:v>0.47570000000000001</c:v>
                </c:pt>
                <c:pt idx="13">
                  <c:v>0</c:v>
                </c:pt>
                <c:pt idx="14">
                  <c:v>0.1694</c:v>
                </c:pt>
              </c:numCache>
            </c:numRef>
          </c:val>
          <c:smooth val="0"/>
          <c:extLst>
            <c:ext xmlns:c16="http://schemas.microsoft.com/office/drawing/2014/chart" uri="{C3380CC4-5D6E-409C-BE32-E72D297353CC}">
              <c16:uniqueId val="{00000000-62C1-44C3-B6A2-47D7E7F655D7}"/>
            </c:ext>
          </c:extLst>
        </c:ser>
        <c:ser>
          <c:idx val="1"/>
          <c:order val="1"/>
          <c:tx>
            <c:strRef>
              <c:f>Sheet1!$C$1</c:f>
              <c:strCache>
                <c:ptCount val="1"/>
                <c:pt idx="0">
                  <c:v>kuhn.group</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2.1126999999999998</c:v>
                </c:pt>
                <c:pt idx="1">
                  <c:v>6.0119999999999996</c:v>
                </c:pt>
                <c:pt idx="2">
                  <c:v>3.3864999999999998</c:v>
                </c:pt>
                <c:pt idx="3">
                  <c:v>18.2987</c:v>
                </c:pt>
                <c:pt idx="4">
                  <c:v>0</c:v>
                </c:pt>
                <c:pt idx="5">
                  <c:v>7.4177999999999997</c:v>
                </c:pt>
                <c:pt idx="6">
                  <c:v>1.7544</c:v>
                </c:pt>
                <c:pt idx="7">
                  <c:v>11.668200000000001</c:v>
                </c:pt>
                <c:pt idx="8">
                  <c:v>1.8067</c:v>
                </c:pt>
                <c:pt idx="9">
                  <c:v>0</c:v>
                </c:pt>
                <c:pt idx="10">
                  <c:v>0</c:v>
                </c:pt>
                <c:pt idx="11">
                  <c:v>0</c:v>
                </c:pt>
                <c:pt idx="12">
                  <c:v>0.96150000000000002</c:v>
                </c:pt>
                <c:pt idx="13">
                  <c:v>0</c:v>
                </c:pt>
                <c:pt idx="14">
                  <c:v>0</c:v>
                </c:pt>
              </c:numCache>
            </c:numRef>
          </c:val>
          <c:smooth val="0"/>
          <c:extLst>
            <c:ext xmlns:c16="http://schemas.microsoft.com/office/drawing/2014/chart" uri="{C3380CC4-5D6E-409C-BE32-E72D297353CC}">
              <c16:uniqueId val="{00000001-62C1-44C3-B6A2-47D7E7F655D7}"/>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0.96430000000000005</c:v>
                </c:pt>
                <c:pt idx="1">
                  <c:v>1.2195</c:v>
                </c:pt>
                <c:pt idx="2">
                  <c:v>0</c:v>
                </c:pt>
                <c:pt idx="3">
                  <c:v>2.2109000000000001</c:v>
                </c:pt>
                <c:pt idx="4">
                  <c:v>0</c:v>
                </c:pt>
                <c:pt idx="5">
                  <c:v>1.3307</c:v>
                </c:pt>
                <c:pt idx="6">
                  <c:v>1.5837000000000001</c:v>
                </c:pt>
                <c:pt idx="7">
                  <c:v>1.1293</c:v>
                </c:pt>
                <c:pt idx="8">
                  <c:v>1.2971999999999999</c:v>
                </c:pt>
                <c:pt idx="9">
                  <c:v>1.2125999999999999</c:v>
                </c:pt>
                <c:pt idx="10">
                  <c:v>0.98760000000000003</c:v>
                </c:pt>
                <c:pt idx="11">
                  <c:v>0.76229999999999998</c:v>
                </c:pt>
                <c:pt idx="12">
                  <c:v>0.39550000000000002</c:v>
                </c:pt>
                <c:pt idx="13">
                  <c:v>0</c:v>
                </c:pt>
                <c:pt idx="14">
                  <c:v>0</c:v>
                </c:pt>
              </c:numCache>
            </c:numRef>
          </c:val>
          <c:smooth val="0"/>
          <c:extLst>
            <c:ext xmlns:c16="http://schemas.microsoft.com/office/drawing/2014/chart" uri="{C3380CC4-5D6E-409C-BE32-E72D297353CC}">
              <c16:uniqueId val="{00000002-62C1-44C3-B6A2-47D7E7F655D7}"/>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0</c:v>
                </c:pt>
                <c:pt idx="1">
                  <c:v>0</c:v>
                </c:pt>
                <c:pt idx="2">
                  <c:v>0</c:v>
                </c:pt>
                <c:pt idx="3">
                  <c:v>0</c:v>
                </c:pt>
                <c:pt idx="4">
                  <c:v>0.60060000000000002</c:v>
                </c:pt>
                <c:pt idx="5">
                  <c:v>0</c:v>
                </c:pt>
                <c:pt idx="6">
                  <c:v>0.32719999999999999</c:v>
                </c:pt>
                <c:pt idx="7">
                  <c:v>0</c:v>
                </c:pt>
                <c:pt idx="8">
                  <c:v>0.46310000000000001</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62C1-44C3-B6A2-47D7E7F655D7}"/>
            </c:ext>
          </c:extLst>
        </c:ser>
        <c:ser>
          <c:idx val="4"/>
          <c:order val="4"/>
          <c:tx>
            <c:strRef>
              <c:f>Sheet1!$F$1</c:f>
              <c:strCache>
                <c:ptCount val="1"/>
                <c:pt idx="0">
                  <c:v>kuhnfrance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0.94430000000000003</c:v>
                </c:pt>
                <c:pt idx="1">
                  <c:v>3.7667000000000002</c:v>
                </c:pt>
                <c:pt idx="2">
                  <c:v>1.8871</c:v>
                </c:pt>
                <c:pt idx="3">
                  <c:v>1.3527</c:v>
                </c:pt>
                <c:pt idx="4">
                  <c:v>0</c:v>
                </c:pt>
                <c:pt idx="5">
                  <c:v>4.3799000000000001</c:v>
                </c:pt>
                <c:pt idx="6">
                  <c:v>1.0802</c:v>
                </c:pt>
                <c:pt idx="7">
                  <c:v>0</c:v>
                </c:pt>
                <c:pt idx="8">
                  <c:v>0.79400000000000004</c:v>
                </c:pt>
                <c:pt idx="9">
                  <c:v>0</c:v>
                </c:pt>
                <c:pt idx="10">
                  <c:v>0</c:v>
                </c:pt>
                <c:pt idx="11">
                  <c:v>1.9557</c:v>
                </c:pt>
                <c:pt idx="12">
                  <c:v>0</c:v>
                </c:pt>
                <c:pt idx="13">
                  <c:v>0</c:v>
                </c:pt>
                <c:pt idx="14">
                  <c:v>0</c:v>
                </c:pt>
              </c:numCache>
            </c:numRef>
          </c:val>
          <c:smooth val="0"/>
          <c:extLst>
            <c:ext xmlns:c16="http://schemas.microsoft.com/office/drawing/2014/chart" uri="{C3380CC4-5D6E-409C-BE32-E72D297353CC}">
              <c16:uniqueId val="{00000004-62C1-44C3-B6A2-47D7E7F655D7}"/>
            </c:ext>
          </c:extLst>
        </c:ser>
        <c:ser>
          <c:idx val="5"/>
          <c:order val="5"/>
          <c:tx>
            <c:strRef>
              <c:f>Sheet1!$G$1</c:f>
              <c:strCache>
                <c:ptCount val="1"/>
                <c:pt idx="0">
                  <c:v>kuhn.ua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15</c:v>
                </c:pt>
                <c:pt idx="1">
                  <c:v>20</c:v>
                </c:pt>
                <c:pt idx="2">
                  <c:v>9.5237999999999996</c:v>
                </c:pt>
                <c:pt idx="3">
                  <c:v>9.0908999999999995</c:v>
                </c:pt>
                <c:pt idx="4">
                  <c:v>13.6364</c:v>
                </c:pt>
                <c:pt idx="5">
                  <c:v>9.0908999999999995</c:v>
                </c:pt>
                <c:pt idx="6">
                  <c:v>18.181799999999999</c:v>
                </c:pt>
                <c:pt idx="7">
                  <c:v>17.391300000000001</c:v>
                </c:pt>
                <c:pt idx="8">
                  <c:v>4.3478000000000003</c:v>
                </c:pt>
                <c:pt idx="9">
                  <c:v>33.333300000000001</c:v>
                </c:pt>
                <c:pt idx="10">
                  <c:v>12.5</c:v>
                </c:pt>
                <c:pt idx="11">
                  <c:v>8</c:v>
                </c:pt>
                <c:pt idx="12">
                  <c:v>12</c:v>
                </c:pt>
                <c:pt idx="13">
                  <c:v>0</c:v>
                </c:pt>
                <c:pt idx="14">
                  <c:v>0</c:v>
                </c:pt>
              </c:numCache>
            </c:numRef>
          </c:val>
          <c:smooth val="0"/>
          <c:extLst>
            <c:ext xmlns:c16="http://schemas.microsoft.com/office/drawing/2014/chart" uri="{C3380CC4-5D6E-409C-BE32-E72D297353CC}">
              <c16:uniqueId val="{00000005-62C1-44C3-B6A2-47D7E7F655D7}"/>
            </c:ext>
          </c:extLst>
        </c:ser>
        <c:dLbls>
          <c:showLegendKey val="0"/>
          <c:showVal val="0"/>
          <c:showCatName val="0"/>
          <c:showSerName val="0"/>
          <c:showPercent val="0"/>
          <c:showBubbleSize val="0"/>
        </c:dLbls>
        <c:smooth val="0"/>
        <c:axId val="449500528"/>
        <c:axId val="449493968"/>
      </c:lineChart>
      <c:dateAx>
        <c:axId val="44950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93968"/>
        <c:crosses val="autoZero"/>
        <c:auto val="1"/>
        <c:lblOffset val="100"/>
        <c:baseTimeUnit val="days"/>
      </c:dateAx>
      <c:valAx>
        <c:axId val="44949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0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9065</c:v>
                </c:pt>
                <c:pt idx="1">
                  <c:v>10206</c:v>
                </c:pt>
                <c:pt idx="2">
                  <c:v>9559</c:v>
                </c:pt>
                <c:pt idx="3">
                  <c:v>22230</c:v>
                </c:pt>
                <c:pt idx="4">
                  <c:v>5414</c:v>
                </c:pt>
                <c:pt idx="5">
                  <c:v>24022</c:v>
                </c:pt>
                <c:pt idx="6">
                  <c:v>20458</c:v>
                </c:pt>
                <c:pt idx="7">
                  <c:v>68102</c:v>
                </c:pt>
                <c:pt idx="8">
                  <c:v>86936</c:v>
                </c:pt>
                <c:pt idx="9">
                  <c:v>66692</c:v>
                </c:pt>
                <c:pt idx="10">
                  <c:v>53504</c:v>
                </c:pt>
                <c:pt idx="11">
                  <c:v>82328</c:v>
                </c:pt>
                <c:pt idx="12">
                  <c:v>47158</c:v>
                </c:pt>
                <c:pt idx="13">
                  <c:v>27230</c:v>
                </c:pt>
                <c:pt idx="14">
                  <c:v>37633</c:v>
                </c:pt>
              </c:numCache>
            </c:numRef>
          </c:val>
          <c:smooth val="0"/>
          <c:extLst>
            <c:ext xmlns:c16="http://schemas.microsoft.com/office/drawing/2014/chart" uri="{C3380CC4-5D6E-409C-BE32-E72D297353CC}">
              <c16:uniqueId val="{00000000-5E83-4D50-8E4F-8FF0FF598C02}"/>
            </c:ext>
          </c:extLst>
        </c:ser>
        <c:ser>
          <c:idx val="1"/>
          <c:order val="1"/>
          <c:tx>
            <c:strRef>
              <c:f>Sheet1!$C$1</c:f>
              <c:strCache>
                <c:ptCount val="1"/>
                <c:pt idx="0">
                  <c:v>KUHN Maszyny Rolnicze</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3412</c:v>
                </c:pt>
                <c:pt idx="1">
                  <c:v>3493</c:v>
                </c:pt>
                <c:pt idx="2">
                  <c:v>3821</c:v>
                </c:pt>
                <c:pt idx="3">
                  <c:v>2484</c:v>
                </c:pt>
                <c:pt idx="4">
                  <c:v>1299</c:v>
                </c:pt>
                <c:pt idx="5">
                  <c:v>2121</c:v>
                </c:pt>
                <c:pt idx="6">
                  <c:v>1311</c:v>
                </c:pt>
                <c:pt idx="7">
                  <c:v>1880</c:v>
                </c:pt>
                <c:pt idx="8">
                  <c:v>1301</c:v>
                </c:pt>
                <c:pt idx="9">
                  <c:v>861</c:v>
                </c:pt>
                <c:pt idx="10">
                  <c:v>1366</c:v>
                </c:pt>
                <c:pt idx="11">
                  <c:v>5634</c:v>
                </c:pt>
                <c:pt idx="12">
                  <c:v>1718</c:v>
                </c:pt>
                <c:pt idx="13">
                  <c:v>733</c:v>
                </c:pt>
                <c:pt idx="14">
                  <c:v>972</c:v>
                </c:pt>
              </c:numCache>
            </c:numRef>
          </c:val>
          <c:smooth val="0"/>
          <c:extLst>
            <c:ext xmlns:c16="http://schemas.microsoft.com/office/drawing/2014/chart" uri="{C3380CC4-5D6E-409C-BE32-E72D297353CC}">
              <c16:uniqueId val="{00000001-5E83-4D50-8E4F-8FF0FF598C02}"/>
            </c:ext>
          </c:extLst>
        </c:ser>
        <c:ser>
          <c:idx val="2"/>
          <c:order val="2"/>
          <c:tx>
            <c:strRef>
              <c:f>Sheet1!$D$1</c:f>
              <c:strCache>
                <c:ptCount val="1"/>
                <c:pt idx="0">
                  <c:v>KUHN Ibérica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1556</c:v>
                </c:pt>
                <c:pt idx="1">
                  <c:v>800</c:v>
                </c:pt>
                <c:pt idx="2">
                  <c:v>391</c:v>
                </c:pt>
                <c:pt idx="3">
                  <c:v>302</c:v>
                </c:pt>
                <c:pt idx="4">
                  <c:v>1220</c:v>
                </c:pt>
                <c:pt idx="5">
                  <c:v>1326</c:v>
                </c:pt>
                <c:pt idx="6">
                  <c:v>686</c:v>
                </c:pt>
                <c:pt idx="7">
                  <c:v>426</c:v>
                </c:pt>
                <c:pt idx="8">
                  <c:v>572</c:v>
                </c:pt>
                <c:pt idx="9">
                  <c:v>235</c:v>
                </c:pt>
                <c:pt idx="10">
                  <c:v>148</c:v>
                </c:pt>
                <c:pt idx="11">
                  <c:v>417</c:v>
                </c:pt>
                <c:pt idx="12">
                  <c:v>567</c:v>
                </c:pt>
                <c:pt idx="13">
                  <c:v>387</c:v>
                </c:pt>
                <c:pt idx="14">
                  <c:v>979</c:v>
                </c:pt>
              </c:numCache>
            </c:numRef>
          </c:val>
          <c:smooth val="0"/>
          <c:extLst>
            <c:ext xmlns:c16="http://schemas.microsoft.com/office/drawing/2014/chart" uri="{C3380CC4-5D6E-409C-BE32-E72D297353CC}">
              <c16:uniqueId val="{00000002-5E83-4D50-8E4F-8FF0FF598C02}"/>
            </c:ext>
          </c:extLst>
        </c:ser>
        <c:ser>
          <c:idx val="3"/>
          <c:order val="3"/>
          <c:tx>
            <c:strRef>
              <c:f>Sheet1!$E$1</c:f>
              <c:strCache>
                <c:ptCount val="1"/>
                <c:pt idx="0">
                  <c:v>KUHN Farm Machinery UK Ltd</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13960</c:v>
                </c:pt>
                <c:pt idx="1">
                  <c:v>14333</c:v>
                </c:pt>
                <c:pt idx="2">
                  <c:v>12364</c:v>
                </c:pt>
                <c:pt idx="3">
                  <c:v>11995</c:v>
                </c:pt>
                <c:pt idx="4">
                  <c:v>8034</c:v>
                </c:pt>
                <c:pt idx="5">
                  <c:v>7441</c:v>
                </c:pt>
                <c:pt idx="6">
                  <c:v>15424</c:v>
                </c:pt>
                <c:pt idx="7">
                  <c:v>11717</c:v>
                </c:pt>
                <c:pt idx="8">
                  <c:v>8170</c:v>
                </c:pt>
                <c:pt idx="9">
                  <c:v>6287</c:v>
                </c:pt>
                <c:pt idx="10">
                  <c:v>4235</c:v>
                </c:pt>
                <c:pt idx="11">
                  <c:v>3648</c:v>
                </c:pt>
                <c:pt idx="12">
                  <c:v>4664</c:v>
                </c:pt>
                <c:pt idx="13">
                  <c:v>4891</c:v>
                </c:pt>
                <c:pt idx="14">
                  <c:v>8452</c:v>
                </c:pt>
              </c:numCache>
            </c:numRef>
          </c:val>
          <c:smooth val="0"/>
          <c:extLst>
            <c:ext xmlns:c16="http://schemas.microsoft.com/office/drawing/2014/chart" uri="{C3380CC4-5D6E-409C-BE32-E72D297353CC}">
              <c16:uniqueId val="{00000003-5E83-4D50-8E4F-8FF0FF598C02}"/>
            </c:ext>
          </c:extLst>
        </c:ser>
        <c:ser>
          <c:idx val="4"/>
          <c:order val="4"/>
          <c:tx>
            <c:strRef>
              <c:f>Sheet1!$F$1</c:f>
              <c:strCache>
                <c:ptCount val="1"/>
                <c:pt idx="0">
                  <c:v>KUHN-Ukraine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47365</c:v>
                </c:pt>
                <c:pt idx="1">
                  <c:v>41088</c:v>
                </c:pt>
                <c:pt idx="2">
                  <c:v>42325</c:v>
                </c:pt>
                <c:pt idx="3">
                  <c:v>61292</c:v>
                </c:pt>
                <c:pt idx="4">
                  <c:v>52744</c:v>
                </c:pt>
                <c:pt idx="5">
                  <c:v>46429</c:v>
                </c:pt>
                <c:pt idx="6">
                  <c:v>33244</c:v>
                </c:pt>
                <c:pt idx="7">
                  <c:v>30711</c:v>
                </c:pt>
                <c:pt idx="8">
                  <c:v>24475</c:v>
                </c:pt>
                <c:pt idx="9">
                  <c:v>22392</c:v>
                </c:pt>
                <c:pt idx="10">
                  <c:v>26827</c:v>
                </c:pt>
                <c:pt idx="11">
                  <c:v>21470</c:v>
                </c:pt>
                <c:pt idx="12">
                  <c:v>19981</c:v>
                </c:pt>
                <c:pt idx="13">
                  <c:v>19557</c:v>
                </c:pt>
                <c:pt idx="14">
                  <c:v>11820</c:v>
                </c:pt>
              </c:numCache>
            </c:numRef>
          </c:val>
          <c:smooth val="0"/>
          <c:extLst>
            <c:ext xmlns:c16="http://schemas.microsoft.com/office/drawing/2014/chart" uri="{C3380CC4-5D6E-409C-BE32-E72D297353CC}">
              <c16:uniqueId val="{00000004-5E83-4D50-8E4F-8FF0FF598C02}"/>
            </c:ext>
          </c:extLst>
        </c:ser>
        <c:ser>
          <c:idx val="5"/>
          <c:order val="5"/>
          <c:tx>
            <c:strRef>
              <c:f>Sheet1!$G$1</c:f>
              <c:strCache>
                <c:ptCount val="1"/>
                <c:pt idx="0">
                  <c:v>KUHN Italia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10510</c:v>
                </c:pt>
                <c:pt idx="1">
                  <c:v>13024</c:v>
                </c:pt>
                <c:pt idx="2">
                  <c:v>15493</c:v>
                </c:pt>
                <c:pt idx="3">
                  <c:v>19657</c:v>
                </c:pt>
                <c:pt idx="4">
                  <c:v>19795</c:v>
                </c:pt>
                <c:pt idx="5">
                  <c:v>16773</c:v>
                </c:pt>
                <c:pt idx="6">
                  <c:v>14530</c:v>
                </c:pt>
                <c:pt idx="7">
                  <c:v>13734</c:v>
                </c:pt>
                <c:pt idx="8">
                  <c:v>18951</c:v>
                </c:pt>
                <c:pt idx="9">
                  <c:v>28805</c:v>
                </c:pt>
                <c:pt idx="10">
                  <c:v>35471</c:v>
                </c:pt>
                <c:pt idx="11">
                  <c:v>29153</c:v>
                </c:pt>
                <c:pt idx="12">
                  <c:v>28611</c:v>
                </c:pt>
                <c:pt idx="13">
                  <c:v>22845</c:v>
                </c:pt>
                <c:pt idx="14">
                  <c:v>16205</c:v>
                </c:pt>
              </c:numCache>
            </c:numRef>
          </c:val>
          <c:smooth val="0"/>
          <c:extLst>
            <c:ext xmlns:c16="http://schemas.microsoft.com/office/drawing/2014/chart" uri="{C3380CC4-5D6E-409C-BE32-E72D297353CC}">
              <c16:uniqueId val="{00000005-5E83-4D50-8E4F-8FF0FF598C02}"/>
            </c:ext>
          </c:extLst>
        </c:ser>
        <c:dLbls>
          <c:showLegendKey val="0"/>
          <c:showVal val="0"/>
          <c:showCatName val="0"/>
          <c:showSerName val="0"/>
          <c:showPercent val="0"/>
          <c:showBubbleSize val="0"/>
        </c:dLbls>
        <c:smooth val="0"/>
        <c:axId val="449495936"/>
        <c:axId val="449498232"/>
      </c:lineChart>
      <c:dateAx>
        <c:axId val="44949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98232"/>
        <c:crosses val="autoZero"/>
        <c:auto val="1"/>
        <c:lblOffset val="100"/>
        <c:baseTimeUnit val="days"/>
      </c:dateAx>
      <c:valAx>
        <c:axId val="44949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9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2038</c:v>
                </c:pt>
                <c:pt idx="1">
                  <c:v>1746</c:v>
                </c:pt>
                <c:pt idx="2">
                  <c:v>1700</c:v>
                </c:pt>
                <c:pt idx="3">
                  <c:v>2497</c:v>
                </c:pt>
                <c:pt idx="4">
                  <c:v>2155</c:v>
                </c:pt>
                <c:pt idx="5">
                  <c:v>3350</c:v>
                </c:pt>
                <c:pt idx="6">
                  <c:v>2082</c:v>
                </c:pt>
                <c:pt idx="7">
                  <c:v>5246</c:v>
                </c:pt>
                <c:pt idx="8">
                  <c:v>3001</c:v>
                </c:pt>
                <c:pt idx="9">
                  <c:v>2587</c:v>
                </c:pt>
                <c:pt idx="10">
                  <c:v>3245</c:v>
                </c:pt>
                <c:pt idx="11">
                  <c:v>2418</c:v>
                </c:pt>
                <c:pt idx="12">
                  <c:v>2071</c:v>
                </c:pt>
                <c:pt idx="13">
                  <c:v>1784</c:v>
                </c:pt>
                <c:pt idx="14">
                  <c:v>1923</c:v>
                </c:pt>
              </c:numCache>
            </c:numRef>
          </c:val>
          <c:smooth val="0"/>
          <c:extLst>
            <c:ext xmlns:c16="http://schemas.microsoft.com/office/drawing/2014/chart" uri="{C3380CC4-5D6E-409C-BE32-E72D297353CC}">
              <c16:uniqueId val="{00000000-2BB9-49A6-B0D7-876BE83BB2EE}"/>
            </c:ext>
          </c:extLst>
        </c:ser>
        <c:ser>
          <c:idx val="1"/>
          <c:order val="1"/>
          <c:tx>
            <c:strRef>
              <c:f>Sheet1!$C$1</c:f>
              <c:strCache>
                <c:ptCount val="1"/>
                <c:pt idx="0">
                  <c:v>kuhn_polska</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178</c:v>
                </c:pt>
                <c:pt idx="1">
                  <c:v>214</c:v>
                </c:pt>
                <c:pt idx="2">
                  <c:v>116</c:v>
                </c:pt>
                <c:pt idx="3">
                  <c:v>207</c:v>
                </c:pt>
                <c:pt idx="4">
                  <c:v>275</c:v>
                </c:pt>
                <c:pt idx="5">
                  <c:v>258</c:v>
                </c:pt>
                <c:pt idx="6">
                  <c:v>228</c:v>
                </c:pt>
                <c:pt idx="7">
                  <c:v>337</c:v>
                </c:pt>
                <c:pt idx="8">
                  <c:v>280</c:v>
                </c:pt>
                <c:pt idx="9">
                  <c:v>401</c:v>
                </c:pt>
                <c:pt idx="10">
                  <c:v>349</c:v>
                </c:pt>
                <c:pt idx="11">
                  <c:v>393</c:v>
                </c:pt>
                <c:pt idx="12">
                  <c:v>373</c:v>
                </c:pt>
                <c:pt idx="13">
                  <c:v>303</c:v>
                </c:pt>
                <c:pt idx="14">
                  <c:v>315</c:v>
                </c:pt>
              </c:numCache>
            </c:numRef>
          </c:val>
          <c:smooth val="0"/>
          <c:extLst>
            <c:ext xmlns:c16="http://schemas.microsoft.com/office/drawing/2014/chart" uri="{C3380CC4-5D6E-409C-BE32-E72D297353CC}">
              <c16:uniqueId val="{00000001-2BB9-49A6-B0D7-876BE83BB2EE}"/>
            </c:ext>
          </c:extLst>
        </c:ser>
        <c:ser>
          <c:idx val="2"/>
          <c:order val="2"/>
          <c:tx>
            <c:strRef>
              <c:f>Sheet1!$D$1</c:f>
              <c:strCache>
                <c:ptCount val="1"/>
                <c:pt idx="0">
                  <c:v>kuhn_iberica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951</c:v>
                </c:pt>
                <c:pt idx="1">
                  <c:v>942</c:v>
                </c:pt>
                <c:pt idx="2">
                  <c:v>208</c:v>
                </c:pt>
                <c:pt idx="3">
                  <c:v>156</c:v>
                </c:pt>
                <c:pt idx="4">
                  <c:v>1229</c:v>
                </c:pt>
                <c:pt idx="5">
                  <c:v>1634</c:v>
                </c:pt>
                <c:pt idx="6">
                  <c:v>1069</c:v>
                </c:pt>
                <c:pt idx="7">
                  <c:v>832</c:v>
                </c:pt>
                <c:pt idx="8">
                  <c:v>889</c:v>
                </c:pt>
                <c:pt idx="9">
                  <c:v>265</c:v>
                </c:pt>
                <c:pt idx="10">
                  <c:v>175</c:v>
                </c:pt>
                <c:pt idx="11">
                  <c:v>675</c:v>
                </c:pt>
                <c:pt idx="12">
                  <c:v>964</c:v>
                </c:pt>
                <c:pt idx="13">
                  <c:v>884</c:v>
                </c:pt>
                <c:pt idx="14">
                  <c:v>1091</c:v>
                </c:pt>
              </c:numCache>
            </c:numRef>
          </c:val>
          <c:smooth val="0"/>
          <c:extLst>
            <c:ext xmlns:c16="http://schemas.microsoft.com/office/drawing/2014/chart" uri="{C3380CC4-5D6E-409C-BE32-E72D297353CC}">
              <c16:uniqueId val="{00000002-2BB9-49A6-B0D7-876BE83BB2EE}"/>
            </c:ext>
          </c:extLst>
        </c:ser>
        <c:ser>
          <c:idx val="3"/>
          <c:order val="3"/>
          <c:tx>
            <c:strRef>
              <c:f>Sheet1!$E$1</c:f>
              <c:strCache>
                <c:ptCount val="1"/>
                <c:pt idx="0">
                  <c:v>kuhnfrance</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8164</c:v>
                </c:pt>
                <c:pt idx="1">
                  <c:v>8045</c:v>
                </c:pt>
                <c:pt idx="2">
                  <c:v>9843</c:v>
                </c:pt>
                <c:pt idx="3">
                  <c:v>9527</c:v>
                </c:pt>
                <c:pt idx="4">
                  <c:v>8044</c:v>
                </c:pt>
                <c:pt idx="5">
                  <c:v>10753</c:v>
                </c:pt>
                <c:pt idx="6">
                  <c:v>10269</c:v>
                </c:pt>
                <c:pt idx="7">
                  <c:v>6933</c:v>
                </c:pt>
                <c:pt idx="8">
                  <c:v>5565</c:v>
                </c:pt>
                <c:pt idx="9">
                  <c:v>5527</c:v>
                </c:pt>
                <c:pt idx="10">
                  <c:v>5696</c:v>
                </c:pt>
                <c:pt idx="11">
                  <c:v>8972</c:v>
                </c:pt>
                <c:pt idx="12">
                  <c:v>6931</c:v>
                </c:pt>
                <c:pt idx="13">
                  <c:v>7039</c:v>
                </c:pt>
                <c:pt idx="14">
                  <c:v>6343</c:v>
                </c:pt>
              </c:numCache>
            </c:numRef>
          </c:val>
          <c:smooth val="0"/>
          <c:extLst>
            <c:ext xmlns:c16="http://schemas.microsoft.com/office/drawing/2014/chart" uri="{C3380CC4-5D6E-409C-BE32-E72D297353CC}">
              <c16:uniqueId val="{00000003-2BB9-49A6-B0D7-876BE83BB2EE}"/>
            </c:ext>
          </c:extLst>
        </c:ser>
        <c:ser>
          <c:idx val="4"/>
          <c:order val="4"/>
          <c:tx>
            <c:strRef>
              <c:f>Sheet1!$F$1</c:f>
              <c:strCache>
                <c:ptCount val="1"/>
                <c:pt idx="0">
                  <c:v>kuhn.ua</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93</c:v>
                </c:pt>
                <c:pt idx="1">
                  <c:v>127</c:v>
                </c:pt>
                <c:pt idx="2">
                  <c:v>12</c:v>
                </c:pt>
                <c:pt idx="3">
                  <c:v>113</c:v>
                </c:pt>
                <c:pt idx="4">
                  <c:v>12</c:v>
                </c:pt>
                <c:pt idx="5">
                  <c:v>53</c:v>
                </c:pt>
                <c:pt idx="6">
                  <c:v>68</c:v>
                </c:pt>
                <c:pt idx="7">
                  <c:v>10</c:v>
                </c:pt>
                <c:pt idx="8">
                  <c:v>19</c:v>
                </c:pt>
                <c:pt idx="9">
                  <c:v>21</c:v>
                </c:pt>
                <c:pt idx="10">
                  <c:v>98</c:v>
                </c:pt>
                <c:pt idx="11">
                  <c:v>20</c:v>
                </c:pt>
                <c:pt idx="12">
                  <c:v>17</c:v>
                </c:pt>
                <c:pt idx="13">
                  <c:v>17</c:v>
                </c:pt>
                <c:pt idx="14">
                  <c:v>14</c:v>
                </c:pt>
              </c:numCache>
            </c:numRef>
          </c:val>
          <c:smooth val="0"/>
          <c:extLst>
            <c:ext xmlns:c16="http://schemas.microsoft.com/office/drawing/2014/chart" uri="{C3380CC4-5D6E-409C-BE32-E72D297353CC}">
              <c16:uniqueId val="{00000004-2BB9-49A6-B0D7-876BE83BB2EE}"/>
            </c:ext>
          </c:extLst>
        </c:ser>
        <c:dLbls>
          <c:showLegendKey val="0"/>
          <c:showVal val="0"/>
          <c:showCatName val="0"/>
          <c:showSerName val="0"/>
          <c:showPercent val="0"/>
          <c:showBubbleSize val="0"/>
        </c:dLbls>
        <c:smooth val="0"/>
        <c:axId val="449505776"/>
        <c:axId val="449502496"/>
      </c:lineChart>
      <c:dateAx>
        <c:axId val="44950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02496"/>
        <c:crosses val="autoZero"/>
        <c:auto val="1"/>
        <c:lblOffset val="100"/>
        <c:baseTimeUnit val="days"/>
      </c:dateAx>
      <c:valAx>
        <c:axId val="44950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0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John Deere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57.142899999999997</c:v>
                </c:pt>
                <c:pt idx="2">
                  <c:v>28.5625</c:v>
                </c:pt>
                <c:pt idx="3">
                  <c:v>0</c:v>
                </c:pt>
                <c:pt idx="4">
                  <c:v>0.7389</c:v>
                </c:pt>
                <c:pt idx="5">
                  <c:v>-5.5376000000000003</c:v>
                </c:pt>
              </c:numCache>
            </c:numRef>
          </c:val>
          <c:extLst>
            <c:ext xmlns:c16="http://schemas.microsoft.com/office/drawing/2014/chart" uri="{C3380CC4-5D6E-409C-BE32-E72D297353CC}">
              <c16:uniqueId val="{00000000-78AF-4FD1-8B4B-6EBB16315C6A}"/>
            </c:ext>
          </c:extLst>
        </c:ser>
        <c:ser>
          <c:idx val="1"/>
          <c:order val="1"/>
          <c:tx>
            <c:strRef>
              <c:f>Sheet1!$C$1</c:f>
              <c:strCache>
                <c:ptCount val="1"/>
                <c:pt idx="0">
                  <c:v>KUHN</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1.4786999999999999</c:v>
                </c:pt>
                <c:pt idx="1">
                  <c:v>100</c:v>
                </c:pt>
                <c:pt idx="2">
                  <c:v>100</c:v>
                </c:pt>
                <c:pt idx="3">
                  <c:v>0</c:v>
                </c:pt>
                <c:pt idx="4">
                  <c:v>100</c:v>
                </c:pt>
                <c:pt idx="5">
                  <c:v>19.3996</c:v>
                </c:pt>
              </c:numCache>
            </c:numRef>
          </c:val>
          <c:extLst>
            <c:ext xmlns:c16="http://schemas.microsoft.com/office/drawing/2014/chart" uri="{C3380CC4-5D6E-409C-BE32-E72D297353CC}">
              <c16:uniqueId val="{00000001-78AF-4FD1-8B4B-6EBB16315C6A}"/>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0.1242</c:v>
                </c:pt>
                <c:pt idx="1">
                  <c:v>100</c:v>
                </c:pt>
                <c:pt idx="2">
                  <c:v>4.7084999999999999</c:v>
                </c:pt>
                <c:pt idx="3">
                  <c:v>0</c:v>
                </c:pt>
                <c:pt idx="4">
                  <c:v>56.144500000000001</c:v>
                </c:pt>
                <c:pt idx="5">
                  <c:v>100</c:v>
                </c:pt>
              </c:numCache>
            </c:numRef>
          </c:val>
          <c:extLst>
            <c:ext xmlns:c16="http://schemas.microsoft.com/office/drawing/2014/chart" uri="{C3380CC4-5D6E-409C-BE32-E72D297353CC}">
              <c16:uniqueId val="{00000002-78AF-4FD1-8B4B-6EBB16315C6A}"/>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0.15329999999999999</c:v>
                </c:pt>
                <c:pt idx="1">
                  <c:v>85.714299999999994</c:v>
                </c:pt>
                <c:pt idx="2">
                  <c:v>1.7462</c:v>
                </c:pt>
                <c:pt idx="3">
                  <c:v>0</c:v>
                </c:pt>
                <c:pt idx="4">
                  <c:v>19.6555</c:v>
                </c:pt>
                <c:pt idx="5">
                  <c:v>12.7597</c:v>
                </c:pt>
              </c:numCache>
            </c:numRef>
          </c:val>
          <c:extLst>
            <c:ext xmlns:c16="http://schemas.microsoft.com/office/drawing/2014/chart" uri="{C3380CC4-5D6E-409C-BE32-E72D297353CC}">
              <c16:uniqueId val="{00000003-78AF-4FD1-8B4B-6EBB16315C6A}"/>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1.0099</c:v>
                </c:pt>
                <c:pt idx="1">
                  <c:v>100</c:v>
                </c:pt>
                <c:pt idx="2">
                  <c:v>51.792999999999999</c:v>
                </c:pt>
                <c:pt idx="3">
                  <c:v>0</c:v>
                </c:pt>
                <c:pt idx="4">
                  <c:v>75.84</c:v>
                </c:pt>
                <c:pt idx="5">
                  <c:v>24.534800000000001</c:v>
                </c:pt>
              </c:numCache>
            </c:numRef>
          </c:val>
          <c:extLst>
            <c:ext xmlns:c16="http://schemas.microsoft.com/office/drawing/2014/chart" uri="{C3380CC4-5D6E-409C-BE32-E72D297353CC}">
              <c16:uniqueId val="{00000004-78AF-4FD1-8B4B-6EBB16315C6A}"/>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0.55710000000000004</c:v>
                </c:pt>
                <c:pt idx="1">
                  <c:v>64.285700000000006</c:v>
                </c:pt>
                <c:pt idx="2">
                  <c:v>19.9252</c:v>
                </c:pt>
                <c:pt idx="3">
                  <c:v>0</c:v>
                </c:pt>
                <c:pt idx="4">
                  <c:v>82.323099999999997</c:v>
                </c:pt>
                <c:pt idx="5">
                  <c:v>60.9313</c:v>
                </c:pt>
              </c:numCache>
            </c:numRef>
          </c:val>
          <c:extLst>
            <c:ext xmlns:c16="http://schemas.microsoft.com/office/drawing/2014/chart" uri="{C3380CC4-5D6E-409C-BE32-E72D297353CC}">
              <c16:uniqueId val="{00000005-78AF-4FD1-8B4B-6EBB16315C6A}"/>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0.50949999999999995</c:v>
                </c:pt>
                <c:pt idx="1">
                  <c:v>64.285700000000006</c:v>
                </c:pt>
                <c:pt idx="2">
                  <c:v>4.5837000000000003</c:v>
                </c:pt>
                <c:pt idx="3">
                  <c:v>0</c:v>
                </c:pt>
                <c:pt idx="4">
                  <c:v>20.692399999999999</c:v>
                </c:pt>
                <c:pt idx="5">
                  <c:v>17.912800000000001</c:v>
                </c:pt>
              </c:numCache>
            </c:numRef>
          </c:val>
          <c:extLst>
            <c:ext xmlns:c16="http://schemas.microsoft.com/office/drawing/2014/chart" uri="{C3380CC4-5D6E-409C-BE32-E72D297353CC}">
              <c16:uniqueId val="{00000006-78AF-4FD1-8B4B-6EBB16315C6A}"/>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0.34510000000000002</c:v>
                </c:pt>
                <c:pt idx="1">
                  <c:v>50</c:v>
                </c:pt>
                <c:pt idx="2">
                  <c:v>15.778</c:v>
                </c:pt>
                <c:pt idx="3">
                  <c:v>0</c:v>
                </c:pt>
                <c:pt idx="4">
                  <c:v>0</c:v>
                </c:pt>
                <c:pt idx="5">
                  <c:v>0</c:v>
                </c:pt>
              </c:numCache>
            </c:numRef>
          </c:val>
          <c:extLst>
            <c:ext xmlns:c16="http://schemas.microsoft.com/office/drawing/2014/chart" uri="{C3380CC4-5D6E-409C-BE32-E72D297353CC}">
              <c16:uniqueId val="{00000007-78AF-4FD1-8B4B-6EBB16315C6A}"/>
            </c:ext>
          </c:extLst>
        </c:ser>
        <c:dLbls>
          <c:showLegendKey val="0"/>
          <c:showVal val="0"/>
          <c:showCatName val="0"/>
          <c:showSerName val="0"/>
          <c:showPercent val="0"/>
          <c:showBubbleSize val="0"/>
        </c:dLbls>
        <c:axId val="274282280"/>
        <c:axId val="274288840"/>
      </c:radarChart>
      <c:catAx>
        <c:axId val="27428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88840"/>
        <c:crosses val="autoZero"/>
        <c:auto val="1"/>
        <c:lblAlgn val="ctr"/>
        <c:lblOffset val="100"/>
        <c:noMultiLvlLbl val="0"/>
      </c:catAx>
      <c:valAx>
        <c:axId val="27428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8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johndeere</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25</c:v>
                </c:pt>
                <c:pt idx="2">
                  <c:v>20</c:v>
                </c:pt>
                <c:pt idx="3">
                  <c:v>0</c:v>
                </c:pt>
                <c:pt idx="4">
                  <c:v>50</c:v>
                </c:pt>
                <c:pt idx="5">
                  <c:v>100</c:v>
                </c:pt>
                <c:pt idx="6">
                  <c:v>100</c:v>
                </c:pt>
                <c:pt idx="7">
                  <c:v>6.0007999999999999</c:v>
                </c:pt>
                <c:pt idx="8">
                  <c:v>1.0626</c:v>
                </c:pt>
              </c:numCache>
            </c:numRef>
          </c:val>
          <c:extLst>
            <c:ext xmlns:c16="http://schemas.microsoft.com/office/drawing/2014/chart" uri="{C3380CC4-5D6E-409C-BE32-E72D297353CC}">
              <c16:uniqueId val="{00000000-EA4E-4542-B6DA-B36812B297DC}"/>
            </c:ext>
          </c:extLst>
        </c:ser>
        <c:ser>
          <c:idx val="1"/>
          <c:order val="1"/>
          <c:tx>
            <c:strRef>
              <c:f>Sheet1!$C$1</c:f>
              <c:strCache>
                <c:ptCount val="1"/>
                <c:pt idx="0">
                  <c:v>kuhn.group</c:v>
                </c:pt>
              </c:strCache>
            </c:strRef>
          </c:tx>
          <c:spPr>
            <a:ln w="28575" cap="rnd">
              <a:solidFill>
                <a:schemeClr val="accent2"/>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Sheet1!$C$2:$C$10</c:f>
              <c:numCache>
                <c:formatCode>General</c:formatCode>
                <c:ptCount val="9"/>
                <c:pt idx="0">
                  <c:v>9.0300000000000005E-2</c:v>
                </c:pt>
                <c:pt idx="1">
                  <c:v>75</c:v>
                </c:pt>
                <c:pt idx="2">
                  <c:v>20</c:v>
                </c:pt>
                <c:pt idx="3">
                  <c:v>0</c:v>
                </c:pt>
                <c:pt idx="4">
                  <c:v>83.333299999999994</c:v>
                </c:pt>
                <c:pt idx="5">
                  <c:v>1.5099</c:v>
                </c:pt>
                <c:pt idx="6">
                  <c:v>1.0730999999999999</c:v>
                </c:pt>
                <c:pt idx="7">
                  <c:v>46.2117</c:v>
                </c:pt>
                <c:pt idx="8">
                  <c:v>59.080199999999998</c:v>
                </c:pt>
              </c:numCache>
            </c:numRef>
          </c:val>
          <c:extLst>
            <c:ext xmlns:c16="http://schemas.microsoft.com/office/drawing/2014/chart" uri="{C3380CC4-5D6E-409C-BE32-E72D297353CC}">
              <c16:uniqueId val="{00000001-EA4E-4542-B6DA-B36812B297DC}"/>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Sheet1!$D$2:$D$10</c:f>
              <c:numCache>
                <c:formatCode>General</c:formatCode>
                <c:ptCount val="9"/>
                <c:pt idx="0">
                  <c:v>0.13689999999999999</c:v>
                </c:pt>
                <c:pt idx="1">
                  <c:v>100</c:v>
                </c:pt>
                <c:pt idx="2">
                  <c:v>100</c:v>
                </c:pt>
                <c:pt idx="3">
                  <c:v>0</c:v>
                </c:pt>
                <c:pt idx="4">
                  <c:v>83.333299999999994</c:v>
                </c:pt>
                <c:pt idx="5">
                  <c:v>0.43659999999999999</c:v>
                </c:pt>
                <c:pt idx="6">
                  <c:v>0.60160000000000002</c:v>
                </c:pt>
                <c:pt idx="7">
                  <c:v>8.3364999999999991</c:v>
                </c:pt>
                <c:pt idx="8">
                  <c:v>1.8907</c:v>
                </c:pt>
              </c:numCache>
            </c:numRef>
          </c:val>
          <c:extLst>
            <c:ext xmlns:c16="http://schemas.microsoft.com/office/drawing/2014/chart" uri="{C3380CC4-5D6E-409C-BE32-E72D297353CC}">
              <c16:uniqueId val="{00000002-EA4E-4542-B6DA-B36812B297DC}"/>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Sheet1!$E$2:$E$10</c:f>
              <c:numCache>
                <c:formatCode>General</c:formatCode>
                <c:ptCount val="9"/>
                <c:pt idx="0">
                  <c:v>0.56859999999999999</c:v>
                </c:pt>
                <c:pt idx="1">
                  <c:v>75</c:v>
                </c:pt>
                <c:pt idx="2">
                  <c:v>0</c:v>
                </c:pt>
                <c:pt idx="3">
                  <c:v>0</c:v>
                </c:pt>
                <c:pt idx="4">
                  <c:v>0</c:v>
                </c:pt>
                <c:pt idx="5">
                  <c:v>1.2200000000000001E-2</c:v>
                </c:pt>
                <c:pt idx="6">
                  <c:v>0.1598</c:v>
                </c:pt>
                <c:pt idx="7">
                  <c:v>3.3813</c:v>
                </c:pt>
                <c:pt idx="8">
                  <c:v>2.7385999999999999</c:v>
                </c:pt>
              </c:numCache>
            </c:numRef>
          </c:val>
          <c:extLst>
            <c:ext xmlns:c16="http://schemas.microsoft.com/office/drawing/2014/chart" uri="{C3380CC4-5D6E-409C-BE32-E72D297353CC}">
              <c16:uniqueId val="{00000003-EA4E-4542-B6DA-B36812B297DC}"/>
            </c:ext>
          </c:extLst>
        </c:ser>
        <c:ser>
          <c:idx val="4"/>
          <c:order val="4"/>
          <c:tx>
            <c:strRef>
              <c:f>Sheet1!$F$1</c:f>
              <c:strCache>
                <c:ptCount val="1"/>
                <c:pt idx="0">
                  <c:v>kuhnfrance</c:v>
                </c:pt>
              </c:strCache>
            </c:strRef>
          </c:tx>
          <c:spPr>
            <a:ln w="28575" cap="rnd">
              <a:solidFill>
                <a:schemeClr val="accent5"/>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Sheet1!$F$2:$F$10</c:f>
              <c:numCache>
                <c:formatCode>General</c:formatCode>
                <c:ptCount val="9"/>
                <c:pt idx="0">
                  <c:v>2.5739000000000001</c:v>
                </c:pt>
                <c:pt idx="1">
                  <c:v>75</c:v>
                </c:pt>
                <c:pt idx="2">
                  <c:v>30</c:v>
                </c:pt>
                <c:pt idx="3">
                  <c:v>0</c:v>
                </c:pt>
                <c:pt idx="4">
                  <c:v>50</c:v>
                </c:pt>
                <c:pt idx="5">
                  <c:v>11.442600000000001</c:v>
                </c:pt>
                <c:pt idx="6">
                  <c:v>9.3870000000000005</c:v>
                </c:pt>
                <c:pt idx="7">
                  <c:v>14.6099</c:v>
                </c:pt>
                <c:pt idx="8">
                  <c:v>1.9616</c:v>
                </c:pt>
              </c:numCache>
            </c:numRef>
          </c:val>
          <c:extLst>
            <c:ext xmlns:c16="http://schemas.microsoft.com/office/drawing/2014/chart" uri="{C3380CC4-5D6E-409C-BE32-E72D297353CC}">
              <c16:uniqueId val="{00000004-EA4E-4542-B6DA-B36812B297DC}"/>
            </c:ext>
          </c:extLst>
        </c:ser>
        <c:ser>
          <c:idx val="5"/>
          <c:order val="5"/>
          <c:tx>
            <c:strRef>
              <c:f>Sheet1!$G$1</c:f>
              <c:strCache>
                <c:ptCount val="1"/>
                <c:pt idx="0">
                  <c:v>kuhn.ua</c:v>
                </c:pt>
              </c:strCache>
            </c:strRef>
          </c:tx>
          <c:spPr>
            <a:ln w="28575" cap="rnd">
              <a:solidFill>
                <a:schemeClr val="accent6"/>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Sheet1!$G$2:$G$10</c:f>
              <c:numCache>
                <c:formatCode>General</c:formatCode>
                <c:ptCount val="9"/>
                <c:pt idx="0">
                  <c:v>2E-3</c:v>
                </c:pt>
                <c:pt idx="1">
                  <c:v>100</c:v>
                </c:pt>
                <c:pt idx="2">
                  <c:v>30</c:v>
                </c:pt>
                <c:pt idx="3">
                  <c:v>0</c:v>
                </c:pt>
                <c:pt idx="4">
                  <c:v>100</c:v>
                </c:pt>
                <c:pt idx="5">
                  <c:v>0.1183</c:v>
                </c:pt>
                <c:pt idx="6">
                  <c:v>6.4199999999999993E-2</c:v>
                </c:pt>
                <c:pt idx="7">
                  <c:v>100</c:v>
                </c:pt>
                <c:pt idx="8">
                  <c:v>100</c:v>
                </c:pt>
              </c:numCache>
            </c:numRef>
          </c:val>
          <c:extLst>
            <c:ext xmlns:c16="http://schemas.microsoft.com/office/drawing/2014/chart" uri="{C3380CC4-5D6E-409C-BE32-E72D297353CC}">
              <c16:uniqueId val="{00000005-EA4E-4542-B6DA-B36812B297DC}"/>
            </c:ext>
          </c:extLst>
        </c:ser>
        <c:dLbls>
          <c:showLegendKey val="0"/>
          <c:showVal val="0"/>
          <c:showCatName val="0"/>
          <c:showSerName val="0"/>
          <c:showPercent val="0"/>
          <c:showBubbleSize val="0"/>
        </c:dLbls>
        <c:axId val="274290152"/>
        <c:axId val="274290808"/>
      </c:radarChart>
      <c:catAx>
        <c:axId val="27429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90808"/>
        <c:crosses val="autoZero"/>
        <c:auto val="1"/>
        <c:lblAlgn val="ctr"/>
        <c:lblOffset val="100"/>
        <c:noMultiLvlLbl val="0"/>
      </c:catAx>
      <c:valAx>
        <c:axId val="27429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9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Sheet1!$B$2:$B$9</c:f>
              <c:numCache>
                <c:formatCode>General</c:formatCode>
                <c:ptCount val="8"/>
                <c:pt idx="0">
                  <c:v>680</c:v>
                </c:pt>
                <c:pt idx="1">
                  <c:v>2717</c:v>
                </c:pt>
                <c:pt idx="2">
                  <c:v>130</c:v>
                </c:pt>
                <c:pt idx="3">
                  <c:v>31</c:v>
                </c:pt>
                <c:pt idx="4">
                  <c:v>1499</c:v>
                </c:pt>
                <c:pt idx="5">
                  <c:v>582</c:v>
                </c:pt>
                <c:pt idx="6">
                  <c:v>124</c:v>
                </c:pt>
                <c:pt idx="7">
                  <c:v>472</c:v>
                </c:pt>
              </c:numCache>
            </c:numRef>
          </c:val>
          <c:extLst>
            <c:ext xmlns:c16="http://schemas.microsoft.com/office/drawing/2014/chart" uri="{C3380CC4-5D6E-409C-BE32-E72D297353CC}">
              <c16:uniqueId val="{00000000-4661-44FF-A699-AF31BC126EF2}"/>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Sheet1!$C$2:$C$9</c:f>
              <c:numCache>
                <c:formatCode>General</c:formatCode>
                <c:ptCount val="8"/>
                <c:pt idx="0">
                  <c:v>57</c:v>
                </c:pt>
                <c:pt idx="1">
                  <c:v>37</c:v>
                </c:pt>
                <c:pt idx="2">
                  <c:v>0</c:v>
                </c:pt>
                <c:pt idx="3">
                  <c:v>3</c:v>
                </c:pt>
                <c:pt idx="4">
                  <c:v>22</c:v>
                </c:pt>
                <c:pt idx="5">
                  <c:v>10</c:v>
                </c:pt>
                <c:pt idx="6">
                  <c:v>4</c:v>
                </c:pt>
                <c:pt idx="7">
                  <c:v>5</c:v>
                </c:pt>
              </c:numCache>
            </c:numRef>
          </c:val>
          <c:extLst>
            <c:ext xmlns:c16="http://schemas.microsoft.com/office/drawing/2014/chart" uri="{C3380CC4-5D6E-409C-BE32-E72D297353CC}">
              <c16:uniqueId val="{00000001-4661-44FF-A699-AF31BC126EF2}"/>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Sheet1!$D$2:$D$9</c:f>
              <c:numCache>
                <c:formatCode>General</c:formatCode>
                <c:ptCount val="8"/>
                <c:pt idx="0">
                  <c:v>0</c:v>
                </c:pt>
                <c:pt idx="1">
                  <c:v>1</c:v>
                </c:pt>
                <c:pt idx="2">
                  <c:v>0</c:v>
                </c:pt>
                <c:pt idx="3">
                  <c:v>0</c:v>
                </c:pt>
                <c:pt idx="4">
                  <c:v>1</c:v>
                </c:pt>
                <c:pt idx="5">
                  <c:v>0</c:v>
                </c:pt>
                <c:pt idx="6">
                  <c:v>0</c:v>
                </c:pt>
                <c:pt idx="7">
                  <c:v>0</c:v>
                </c:pt>
              </c:numCache>
            </c:numRef>
          </c:val>
          <c:extLst>
            <c:ext xmlns:c16="http://schemas.microsoft.com/office/drawing/2014/chart" uri="{C3380CC4-5D6E-409C-BE32-E72D297353CC}">
              <c16:uniqueId val="{00000002-4661-44FF-A699-AF31BC126EF2}"/>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Sheet1!$E$2:$E$9</c:f>
              <c:numCache>
                <c:formatCode>General</c:formatCode>
                <c:ptCount val="8"/>
                <c:pt idx="0">
                  <c:v>1</c:v>
                </c:pt>
                <c:pt idx="1">
                  <c:v>5</c:v>
                </c:pt>
                <c:pt idx="2">
                  <c:v>0</c:v>
                </c:pt>
                <c:pt idx="3">
                  <c:v>0</c:v>
                </c:pt>
                <c:pt idx="4">
                  <c:v>0</c:v>
                </c:pt>
                <c:pt idx="5">
                  <c:v>0</c:v>
                </c:pt>
                <c:pt idx="6">
                  <c:v>0</c:v>
                </c:pt>
                <c:pt idx="7">
                  <c:v>0</c:v>
                </c:pt>
              </c:numCache>
            </c:numRef>
          </c:val>
          <c:extLst>
            <c:ext xmlns:c16="http://schemas.microsoft.com/office/drawing/2014/chart" uri="{C3380CC4-5D6E-409C-BE32-E72D297353CC}">
              <c16:uniqueId val="{00000003-4661-44FF-A699-AF31BC126EF2}"/>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Sheet1!$F$2:$F$9</c:f>
              <c:numCache>
                <c:formatCode>General</c:formatCode>
                <c:ptCount val="8"/>
                <c:pt idx="0">
                  <c:v>0</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4-4661-44FF-A699-AF31BC126EF2}"/>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Sheet1!$G$2:$G$9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5-4661-44FF-A699-AF31BC126EF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Sheet1!$H$2:$H$9</c:f>
              <c:numCache>
                <c:formatCode>General</c:formatCode>
                <c:ptCount val="8"/>
                <c:pt idx="0">
                  <c:v>20</c:v>
                </c:pt>
                <c:pt idx="1">
                  <c:v>252</c:v>
                </c:pt>
                <c:pt idx="2">
                  <c:v>5</c:v>
                </c:pt>
                <c:pt idx="3">
                  <c:v>0</c:v>
                </c:pt>
                <c:pt idx="4">
                  <c:v>15</c:v>
                </c:pt>
                <c:pt idx="5">
                  <c:v>24</c:v>
                </c:pt>
                <c:pt idx="6">
                  <c:v>1</c:v>
                </c:pt>
                <c:pt idx="7">
                  <c:v>2</c:v>
                </c:pt>
              </c:numCache>
            </c:numRef>
          </c:val>
          <c:extLst>
            <c:ext xmlns:c16="http://schemas.microsoft.com/office/drawing/2014/chart" uri="{C3380CC4-5D6E-409C-BE32-E72D297353CC}">
              <c16:uniqueId val="{00000006-4661-44FF-A699-AF31BC126EF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Sheet1!$I$2:$I$9</c:f>
              <c:numCache>
                <c:formatCode>General</c:formatCode>
                <c:ptCount val="8"/>
                <c:pt idx="0">
                  <c:v>158</c:v>
                </c:pt>
                <c:pt idx="1">
                  <c:v>194</c:v>
                </c:pt>
                <c:pt idx="2">
                  <c:v>16</c:v>
                </c:pt>
                <c:pt idx="3">
                  <c:v>22</c:v>
                </c:pt>
                <c:pt idx="4">
                  <c:v>123</c:v>
                </c:pt>
                <c:pt idx="5">
                  <c:v>23</c:v>
                </c:pt>
                <c:pt idx="6">
                  <c:v>18</c:v>
                </c:pt>
                <c:pt idx="7">
                  <c:v>27</c:v>
                </c:pt>
              </c:numCache>
            </c:numRef>
          </c:val>
          <c:extLst>
            <c:ext xmlns:c16="http://schemas.microsoft.com/office/drawing/2014/chart" uri="{C3380CC4-5D6E-409C-BE32-E72D297353CC}">
              <c16:uniqueId val="{00000007-4661-44FF-A699-AF31BC126EF2}"/>
            </c:ext>
          </c:extLst>
        </c:ser>
        <c:dLbls>
          <c:showLegendKey val="0"/>
          <c:showVal val="0"/>
          <c:showCatName val="0"/>
          <c:showSerName val="0"/>
          <c:showPercent val="0"/>
          <c:showBubbleSize val="0"/>
        </c:dLbls>
        <c:gapWidth val="219"/>
        <c:overlap val="-27"/>
        <c:axId val="274283264"/>
        <c:axId val="274284576"/>
      </c:barChart>
      <c:catAx>
        <c:axId val="27428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84576"/>
        <c:crosses val="autoZero"/>
        <c:auto val="1"/>
        <c:lblAlgn val="ctr"/>
        <c:lblOffset val="100"/>
        <c:noMultiLvlLbl val="0"/>
      </c:catAx>
      <c:valAx>
        <c:axId val="27428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johndeere</c:v>
                </c:pt>
                <c:pt idx="1">
                  <c:v>kuhn.group</c:v>
                </c:pt>
                <c:pt idx="2">
                  <c:v>kuhn_polska</c:v>
                </c:pt>
                <c:pt idx="3">
                  <c:v>kuhn_iberica</c:v>
                </c:pt>
                <c:pt idx="4">
                  <c:v>kuhnfrance</c:v>
                </c:pt>
                <c:pt idx="5">
                  <c:v>kuhn.ua</c:v>
                </c:pt>
              </c:strCache>
            </c:strRef>
          </c:cat>
          <c:val>
            <c:numRef>
              <c:f>Sheet1!$B$2:$B$7</c:f>
              <c:numCache>
                <c:formatCode>General</c:formatCode>
                <c:ptCount val="6"/>
                <c:pt idx="0">
                  <c:v>63387</c:v>
                </c:pt>
                <c:pt idx="1">
                  <c:v>617</c:v>
                </c:pt>
                <c:pt idx="2">
                  <c:v>384</c:v>
                </c:pt>
                <c:pt idx="3">
                  <c:v>102</c:v>
                </c:pt>
                <c:pt idx="4">
                  <c:v>5988</c:v>
                </c:pt>
                <c:pt idx="5">
                  <c:v>39</c:v>
                </c:pt>
              </c:numCache>
            </c:numRef>
          </c:val>
          <c:extLst>
            <c:ext xmlns:c16="http://schemas.microsoft.com/office/drawing/2014/chart" uri="{C3380CC4-5D6E-409C-BE32-E72D297353CC}">
              <c16:uniqueId val="{00000000-B8B3-4589-95B7-0545BC730140}"/>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johndeere</c:v>
                </c:pt>
                <c:pt idx="1">
                  <c:v>kuhn.group</c:v>
                </c:pt>
                <c:pt idx="2">
                  <c:v>kuhn_polska</c:v>
                </c:pt>
                <c:pt idx="3">
                  <c:v>kuhn_iberica</c:v>
                </c:pt>
                <c:pt idx="4">
                  <c:v>kuhnfrance</c:v>
                </c:pt>
                <c:pt idx="5">
                  <c:v>kuhn.ua</c:v>
                </c:pt>
              </c:strCache>
            </c:strRef>
          </c:cat>
          <c:val>
            <c:numRef>
              <c:f>Sheet1!$C$2:$C$7</c:f>
              <c:numCache>
                <c:formatCode>General</c:formatCode>
                <c:ptCount val="6"/>
                <c:pt idx="0">
                  <c:v>446</c:v>
                </c:pt>
                <c:pt idx="1">
                  <c:v>68</c:v>
                </c:pt>
                <c:pt idx="2">
                  <c:v>0</c:v>
                </c:pt>
                <c:pt idx="3">
                  <c:v>0</c:v>
                </c:pt>
                <c:pt idx="4">
                  <c:v>4</c:v>
                </c:pt>
                <c:pt idx="5">
                  <c:v>2</c:v>
                </c:pt>
              </c:numCache>
            </c:numRef>
          </c:val>
          <c:extLst>
            <c:ext xmlns:c16="http://schemas.microsoft.com/office/drawing/2014/chart" uri="{C3380CC4-5D6E-409C-BE32-E72D297353CC}">
              <c16:uniqueId val="{00000001-B8B3-4589-95B7-0545BC730140}"/>
            </c:ext>
          </c:extLst>
        </c:ser>
        <c:dLbls>
          <c:showLegendKey val="0"/>
          <c:showVal val="0"/>
          <c:showCatName val="0"/>
          <c:showSerName val="0"/>
          <c:showPercent val="0"/>
          <c:showBubbleSize val="0"/>
        </c:dLbls>
        <c:gapWidth val="219"/>
        <c:overlap val="-27"/>
        <c:axId val="274244888"/>
        <c:axId val="274245544"/>
      </c:barChart>
      <c:catAx>
        <c:axId val="27424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5544"/>
        <c:crosses val="autoZero"/>
        <c:auto val="1"/>
        <c:lblAlgn val="ctr"/>
        <c:lblOffset val="100"/>
        <c:noMultiLvlLbl val="0"/>
      </c:catAx>
      <c:valAx>
        <c:axId val="27424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0CF1-7BCB-46FC-B273-069B8B303559}"/>
              </a:ext>
            </a:extLst>
          </p:cNvPr>
          <p:cNvSpPr>
            <a:spLocks noGrp="1"/>
          </p:cNvSpPr>
          <p:nvPr>
            <p:ph type="ctrTitle"/>
          </p:nvPr>
        </p:nvSpPr>
        <p:spPr/>
        <p:txBody>
          <a:bodyPr/>
          <a:lstStyle/>
          <a:p>
            <a:r>
              <a:rPr lang="en-US"/>
              <a:t>FB / IG Overview</a:t>
            </a:r>
          </a:p>
        </p:txBody>
      </p:sp>
      <p:sp>
        <p:nvSpPr>
          <p:cNvPr id="3" name="Subtitle 2">
            <a:extLst>
              <a:ext uri="{FF2B5EF4-FFF2-40B4-BE49-F238E27FC236}">
                <a16:creationId xmlns:a16="http://schemas.microsoft.com/office/drawing/2014/main" id="{839B9B93-66D1-4456-857F-BF3CF1377962}"/>
              </a:ext>
            </a:extLst>
          </p:cNvPr>
          <p:cNvSpPr>
            <a:spLocks noGrp="1"/>
          </p:cNvSpPr>
          <p:nvPr>
            <p:ph type="subTitle" idx="1"/>
          </p:nvPr>
        </p:nvSpPr>
        <p:spPr/>
        <p:txBody>
          <a:bodyPr/>
          <a:lstStyle/>
          <a:p>
            <a:r>
              <a:rPr lang="en-US"/>
              <a:t>KUHN</a:t>
            </a:r>
          </a:p>
        </p:txBody>
      </p:sp>
    </p:spTree>
    <p:extLst>
      <p:ext uri="{BB962C8B-B14F-4D97-AF65-F5344CB8AC3E}">
        <p14:creationId xmlns:p14="http://schemas.microsoft.com/office/powerpoint/2010/main" val="1406924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451E-FE9E-4BBC-B0D1-B734C09ECC13}"/>
              </a:ext>
            </a:extLst>
          </p:cNvPr>
          <p:cNvSpPr>
            <a:spLocks noGrp="1"/>
          </p:cNvSpPr>
          <p:nvPr>
            <p:ph type="title"/>
          </p:nvPr>
        </p:nvSpPr>
        <p:spPr/>
        <p:txBody>
          <a:bodyPr/>
          <a:lstStyle/>
          <a:p>
            <a:r>
              <a:rPr lang="en-US"/>
              <a:t>Facebook Key Metrics Table | All profiles - 1 of 2</a:t>
            </a:r>
          </a:p>
        </p:txBody>
      </p:sp>
      <p:graphicFrame>
        <p:nvGraphicFramePr>
          <p:cNvPr id="5" name="Table Placeholder 4">
            <a:extLst>
              <a:ext uri="{FF2B5EF4-FFF2-40B4-BE49-F238E27FC236}">
                <a16:creationId xmlns:a16="http://schemas.microsoft.com/office/drawing/2014/main" id="{1E152ADE-11B1-4D46-9025-3FFB532D54DA}"/>
              </a:ext>
            </a:extLst>
          </p:cNvPr>
          <p:cNvGraphicFramePr>
            <a:graphicFrameLocks noGrp="1"/>
          </p:cNvGraphicFramePr>
          <p:nvPr>
            <p:ph type="tbl" sz="quarter" idx="13"/>
            <p:extLst>
              <p:ext uri="{D42A27DB-BD31-4B8C-83A1-F6EECF244321}">
                <p14:modId xmlns:p14="http://schemas.microsoft.com/office/powerpoint/2010/main" val="66380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522720496"/>
                    </a:ext>
                  </a:extLst>
                </a:gridCol>
                <a:gridCol w="740665">
                  <a:extLst>
                    <a:ext uri="{9D8B030D-6E8A-4147-A177-3AD203B41FA5}">
                      <a16:colId xmlns:a16="http://schemas.microsoft.com/office/drawing/2014/main" val="3662737625"/>
                    </a:ext>
                  </a:extLst>
                </a:gridCol>
                <a:gridCol w="411480">
                  <a:extLst>
                    <a:ext uri="{9D8B030D-6E8A-4147-A177-3AD203B41FA5}">
                      <a16:colId xmlns:a16="http://schemas.microsoft.com/office/drawing/2014/main" val="3604291536"/>
                    </a:ext>
                  </a:extLst>
                </a:gridCol>
                <a:gridCol w="740665">
                  <a:extLst>
                    <a:ext uri="{9D8B030D-6E8A-4147-A177-3AD203B41FA5}">
                      <a16:colId xmlns:a16="http://schemas.microsoft.com/office/drawing/2014/main" val="181456260"/>
                    </a:ext>
                  </a:extLst>
                </a:gridCol>
                <a:gridCol w="411480">
                  <a:extLst>
                    <a:ext uri="{9D8B030D-6E8A-4147-A177-3AD203B41FA5}">
                      <a16:colId xmlns:a16="http://schemas.microsoft.com/office/drawing/2014/main" val="2648792316"/>
                    </a:ext>
                  </a:extLst>
                </a:gridCol>
                <a:gridCol w="411480">
                  <a:extLst>
                    <a:ext uri="{9D8B030D-6E8A-4147-A177-3AD203B41FA5}">
                      <a16:colId xmlns:a16="http://schemas.microsoft.com/office/drawing/2014/main" val="3449833128"/>
                    </a:ext>
                  </a:extLst>
                </a:gridCol>
                <a:gridCol w="411480">
                  <a:extLst>
                    <a:ext uri="{9D8B030D-6E8A-4147-A177-3AD203B41FA5}">
                      <a16:colId xmlns:a16="http://schemas.microsoft.com/office/drawing/2014/main" val="1626287109"/>
                    </a:ext>
                  </a:extLst>
                </a:gridCol>
                <a:gridCol w="411480">
                  <a:extLst>
                    <a:ext uri="{9D8B030D-6E8A-4147-A177-3AD203B41FA5}">
                      <a16:colId xmlns:a16="http://schemas.microsoft.com/office/drawing/2014/main" val="2066707868"/>
                    </a:ext>
                  </a:extLst>
                </a:gridCol>
                <a:gridCol w="411480">
                  <a:extLst>
                    <a:ext uri="{9D8B030D-6E8A-4147-A177-3AD203B41FA5}">
                      <a16:colId xmlns:a16="http://schemas.microsoft.com/office/drawing/2014/main" val="2420829974"/>
                    </a:ext>
                  </a:extLst>
                </a:gridCol>
                <a:gridCol w="411480">
                  <a:extLst>
                    <a:ext uri="{9D8B030D-6E8A-4147-A177-3AD203B41FA5}">
                      <a16:colId xmlns:a16="http://schemas.microsoft.com/office/drawing/2014/main" val="1420978068"/>
                    </a:ext>
                  </a:extLst>
                </a:gridCol>
                <a:gridCol w="411480">
                  <a:extLst>
                    <a:ext uri="{9D8B030D-6E8A-4147-A177-3AD203B41FA5}">
                      <a16:colId xmlns:a16="http://schemas.microsoft.com/office/drawing/2014/main" val="3878291584"/>
                    </a:ext>
                  </a:extLst>
                </a:gridCol>
                <a:gridCol w="411480">
                  <a:extLst>
                    <a:ext uri="{9D8B030D-6E8A-4147-A177-3AD203B41FA5}">
                      <a16:colId xmlns:a16="http://schemas.microsoft.com/office/drawing/2014/main" val="3194672718"/>
                    </a:ext>
                  </a:extLst>
                </a:gridCol>
                <a:gridCol w="411480">
                  <a:extLst>
                    <a:ext uri="{9D8B030D-6E8A-4147-A177-3AD203B41FA5}">
                      <a16:colId xmlns:a16="http://schemas.microsoft.com/office/drawing/2014/main" val="2640997708"/>
                    </a:ext>
                  </a:extLst>
                </a:gridCol>
                <a:gridCol w="411480">
                  <a:extLst>
                    <a:ext uri="{9D8B030D-6E8A-4147-A177-3AD203B41FA5}">
                      <a16:colId xmlns:a16="http://schemas.microsoft.com/office/drawing/2014/main" val="212214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Rate</a:t>
                      </a:r>
                    </a:p>
                  </a:txBody>
                  <a:tcPr/>
                </a:tc>
                <a:extLst>
                  <a:ext uri="{0D108BD9-81ED-4DB2-BD59-A6C34878D82A}">
                    <a16:rowId xmlns:a16="http://schemas.microsoft.com/office/drawing/2014/main" val="162655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John Deere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9021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36321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109044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Farm Machinery UK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79365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73350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Italia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523711470"/>
                  </a:ext>
                </a:extLst>
              </a:tr>
            </a:tbl>
          </a:graphicData>
        </a:graphic>
      </p:graphicFrame>
      <p:sp>
        <p:nvSpPr>
          <p:cNvPr id="4" name="Text Placeholder 3">
            <a:extLst>
              <a:ext uri="{FF2B5EF4-FFF2-40B4-BE49-F238E27FC236}">
                <a16:creationId xmlns:a16="http://schemas.microsoft.com/office/drawing/2014/main" id="{9D7BE2C4-3644-404A-8D91-15884CC1E868}"/>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230740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3BF9F-A7D9-4B54-834F-7ABA9D36C439}"/>
              </a:ext>
            </a:extLst>
          </p:cNvPr>
          <p:cNvSpPr>
            <a:spLocks noGrp="1"/>
          </p:cNvSpPr>
          <p:nvPr>
            <p:ph type="title"/>
          </p:nvPr>
        </p:nvSpPr>
        <p:spPr/>
        <p:txBody>
          <a:bodyPr/>
          <a:lstStyle/>
          <a:p>
            <a:r>
              <a:rPr lang="en-US"/>
              <a:t>Facebook Key Metrics Table | All profiles - 2 of 2</a:t>
            </a:r>
          </a:p>
        </p:txBody>
      </p:sp>
      <p:graphicFrame>
        <p:nvGraphicFramePr>
          <p:cNvPr id="5" name="Table Placeholder 4">
            <a:extLst>
              <a:ext uri="{FF2B5EF4-FFF2-40B4-BE49-F238E27FC236}">
                <a16:creationId xmlns:a16="http://schemas.microsoft.com/office/drawing/2014/main" id="{E76C1EBA-0189-4A98-A5F2-42C5236C03E9}"/>
              </a:ext>
            </a:extLst>
          </p:cNvPr>
          <p:cNvGraphicFramePr>
            <a:graphicFrameLocks noGrp="1"/>
          </p:cNvGraphicFramePr>
          <p:nvPr>
            <p:ph type="tbl" sz="quarter" idx="13"/>
            <p:extLst>
              <p:ext uri="{D42A27DB-BD31-4B8C-83A1-F6EECF244321}">
                <p14:modId xmlns:p14="http://schemas.microsoft.com/office/powerpoint/2010/main" val="1965536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544760251"/>
                    </a:ext>
                  </a:extLst>
                </a:gridCol>
                <a:gridCol w="740665">
                  <a:extLst>
                    <a:ext uri="{9D8B030D-6E8A-4147-A177-3AD203B41FA5}">
                      <a16:colId xmlns:a16="http://schemas.microsoft.com/office/drawing/2014/main" val="1589067820"/>
                    </a:ext>
                  </a:extLst>
                </a:gridCol>
                <a:gridCol w="411480">
                  <a:extLst>
                    <a:ext uri="{9D8B030D-6E8A-4147-A177-3AD203B41FA5}">
                      <a16:colId xmlns:a16="http://schemas.microsoft.com/office/drawing/2014/main" val="3755432643"/>
                    </a:ext>
                  </a:extLst>
                </a:gridCol>
                <a:gridCol w="740665">
                  <a:extLst>
                    <a:ext uri="{9D8B030D-6E8A-4147-A177-3AD203B41FA5}">
                      <a16:colId xmlns:a16="http://schemas.microsoft.com/office/drawing/2014/main" val="4074029369"/>
                    </a:ext>
                  </a:extLst>
                </a:gridCol>
                <a:gridCol w="411480">
                  <a:extLst>
                    <a:ext uri="{9D8B030D-6E8A-4147-A177-3AD203B41FA5}">
                      <a16:colId xmlns:a16="http://schemas.microsoft.com/office/drawing/2014/main" val="3905373306"/>
                    </a:ext>
                  </a:extLst>
                </a:gridCol>
                <a:gridCol w="411480">
                  <a:extLst>
                    <a:ext uri="{9D8B030D-6E8A-4147-A177-3AD203B41FA5}">
                      <a16:colId xmlns:a16="http://schemas.microsoft.com/office/drawing/2014/main" val="3528467514"/>
                    </a:ext>
                  </a:extLst>
                </a:gridCol>
                <a:gridCol w="411480">
                  <a:extLst>
                    <a:ext uri="{9D8B030D-6E8A-4147-A177-3AD203B41FA5}">
                      <a16:colId xmlns:a16="http://schemas.microsoft.com/office/drawing/2014/main" val="1852596063"/>
                    </a:ext>
                  </a:extLst>
                </a:gridCol>
                <a:gridCol w="411480">
                  <a:extLst>
                    <a:ext uri="{9D8B030D-6E8A-4147-A177-3AD203B41FA5}">
                      <a16:colId xmlns:a16="http://schemas.microsoft.com/office/drawing/2014/main" val="2205713440"/>
                    </a:ext>
                  </a:extLst>
                </a:gridCol>
                <a:gridCol w="411480">
                  <a:extLst>
                    <a:ext uri="{9D8B030D-6E8A-4147-A177-3AD203B41FA5}">
                      <a16:colId xmlns:a16="http://schemas.microsoft.com/office/drawing/2014/main" val="1931697260"/>
                    </a:ext>
                  </a:extLst>
                </a:gridCol>
                <a:gridCol w="411480">
                  <a:extLst>
                    <a:ext uri="{9D8B030D-6E8A-4147-A177-3AD203B41FA5}">
                      <a16:colId xmlns:a16="http://schemas.microsoft.com/office/drawing/2014/main" val="3148638962"/>
                    </a:ext>
                  </a:extLst>
                </a:gridCol>
                <a:gridCol w="411480">
                  <a:extLst>
                    <a:ext uri="{9D8B030D-6E8A-4147-A177-3AD203B41FA5}">
                      <a16:colId xmlns:a16="http://schemas.microsoft.com/office/drawing/2014/main" val="4287216579"/>
                    </a:ext>
                  </a:extLst>
                </a:gridCol>
                <a:gridCol w="411480">
                  <a:extLst>
                    <a:ext uri="{9D8B030D-6E8A-4147-A177-3AD203B41FA5}">
                      <a16:colId xmlns:a16="http://schemas.microsoft.com/office/drawing/2014/main" val="1664570267"/>
                    </a:ext>
                  </a:extLst>
                </a:gridCol>
                <a:gridCol w="411480">
                  <a:extLst>
                    <a:ext uri="{9D8B030D-6E8A-4147-A177-3AD203B41FA5}">
                      <a16:colId xmlns:a16="http://schemas.microsoft.com/office/drawing/2014/main" val="2480729168"/>
                    </a:ext>
                  </a:extLst>
                </a:gridCol>
                <a:gridCol w="411480">
                  <a:extLst>
                    <a:ext uri="{9D8B030D-6E8A-4147-A177-3AD203B41FA5}">
                      <a16:colId xmlns:a16="http://schemas.microsoft.com/office/drawing/2014/main" val="1889276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Rate</a:t>
                      </a:r>
                    </a:p>
                  </a:txBody>
                  <a:tcPr/>
                </a:tc>
                <a:extLst>
                  <a:ext uri="{0D108BD9-81ED-4DB2-BD59-A6C34878D82A}">
                    <a16:rowId xmlns:a16="http://schemas.microsoft.com/office/drawing/2014/main" val="77176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Ibérica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135714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Maszyny Rolnicze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496054092"/>
                  </a:ext>
                </a:extLst>
              </a:tr>
            </a:tbl>
          </a:graphicData>
        </a:graphic>
      </p:graphicFrame>
      <p:sp>
        <p:nvSpPr>
          <p:cNvPr id="4" name="Text Placeholder 3">
            <a:extLst>
              <a:ext uri="{FF2B5EF4-FFF2-40B4-BE49-F238E27FC236}">
                <a16:creationId xmlns:a16="http://schemas.microsoft.com/office/drawing/2014/main" id="{CE688C83-9EA7-4541-9072-818632BC09FB}"/>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7426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F73F-7C39-4DF4-9B54-36BD5EA8EAEB}"/>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B06F3D40-138E-49D4-A5CD-2D7D00F4A251}"/>
              </a:ext>
            </a:extLst>
          </p:cNvPr>
          <p:cNvGraphicFramePr>
            <a:graphicFrameLocks noGrp="1"/>
          </p:cNvGraphicFramePr>
          <p:nvPr>
            <p:ph type="tbl" sz="quarter" idx="13"/>
            <p:extLst>
              <p:ext uri="{D42A27DB-BD31-4B8C-83A1-F6EECF244321}">
                <p14:modId xmlns:p14="http://schemas.microsoft.com/office/powerpoint/2010/main" val="259884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49546886"/>
                    </a:ext>
                  </a:extLst>
                </a:gridCol>
                <a:gridCol w="576072">
                  <a:extLst>
                    <a:ext uri="{9D8B030D-6E8A-4147-A177-3AD203B41FA5}">
                      <a16:colId xmlns:a16="http://schemas.microsoft.com/office/drawing/2014/main" val="1389894824"/>
                    </a:ext>
                  </a:extLst>
                </a:gridCol>
                <a:gridCol w="576072">
                  <a:extLst>
                    <a:ext uri="{9D8B030D-6E8A-4147-A177-3AD203B41FA5}">
                      <a16:colId xmlns:a16="http://schemas.microsoft.com/office/drawing/2014/main" val="1851035432"/>
                    </a:ext>
                  </a:extLst>
                </a:gridCol>
                <a:gridCol w="576072">
                  <a:extLst>
                    <a:ext uri="{9D8B030D-6E8A-4147-A177-3AD203B41FA5}">
                      <a16:colId xmlns:a16="http://schemas.microsoft.com/office/drawing/2014/main" val="1116157117"/>
                    </a:ext>
                  </a:extLst>
                </a:gridCol>
                <a:gridCol w="576072">
                  <a:extLst>
                    <a:ext uri="{9D8B030D-6E8A-4147-A177-3AD203B41FA5}">
                      <a16:colId xmlns:a16="http://schemas.microsoft.com/office/drawing/2014/main" val="1687025718"/>
                    </a:ext>
                  </a:extLst>
                </a:gridCol>
                <a:gridCol w="576072">
                  <a:extLst>
                    <a:ext uri="{9D8B030D-6E8A-4147-A177-3AD203B41FA5}">
                      <a16:colId xmlns:a16="http://schemas.microsoft.com/office/drawing/2014/main" val="3908484496"/>
                    </a:ext>
                  </a:extLst>
                </a:gridCol>
                <a:gridCol w="576072">
                  <a:extLst>
                    <a:ext uri="{9D8B030D-6E8A-4147-A177-3AD203B41FA5}">
                      <a16:colId xmlns:a16="http://schemas.microsoft.com/office/drawing/2014/main" val="2960721449"/>
                    </a:ext>
                  </a:extLst>
                </a:gridCol>
                <a:gridCol w="576072">
                  <a:extLst>
                    <a:ext uri="{9D8B030D-6E8A-4147-A177-3AD203B41FA5}">
                      <a16:colId xmlns:a16="http://schemas.microsoft.com/office/drawing/2014/main" val="2733709015"/>
                    </a:ext>
                  </a:extLst>
                </a:gridCol>
                <a:gridCol w="576072">
                  <a:extLst>
                    <a:ext uri="{9D8B030D-6E8A-4147-A177-3AD203B41FA5}">
                      <a16:colId xmlns:a16="http://schemas.microsoft.com/office/drawing/2014/main" val="2069892591"/>
                    </a:ext>
                  </a:extLst>
                </a:gridCol>
                <a:gridCol w="576072">
                  <a:extLst>
                    <a:ext uri="{9D8B030D-6E8A-4147-A177-3AD203B41FA5}">
                      <a16:colId xmlns:a16="http://schemas.microsoft.com/office/drawing/2014/main" val="1125320868"/>
                    </a:ext>
                  </a:extLst>
                </a:gridCol>
                <a:gridCol w="576072">
                  <a:extLst>
                    <a:ext uri="{9D8B030D-6E8A-4147-A177-3AD203B41FA5}">
                      <a16:colId xmlns:a16="http://schemas.microsoft.com/office/drawing/2014/main" val="3866962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629830271"/>
                  </a:ext>
                </a:extLst>
              </a:tr>
              <a:tr h="370840">
                <a:tc>
                  <a:txBody>
                    <a:bodyPr/>
                    <a:lstStyle/>
                    <a:p>
                      <a:r>
                        <a:rPr lang="en-US" sz="1000"/>
                        <a:t>johndeere</a:t>
                      </a:r>
                    </a:p>
                  </a:txBody>
                  <a:tcPr/>
                </a:tc>
                <a:tc>
                  <a:txBody>
                    <a:bodyPr/>
                    <a:lstStyle/>
                    <a:p>
                      <a:r>
                        <a:rPr lang="en-US" sz="1000"/>
                        <a:t>1294977</a:t>
                      </a:r>
                    </a:p>
                  </a:txBody>
                  <a:tcPr/>
                </a:tc>
                <a:tc>
                  <a:txBody>
                    <a:bodyPr/>
                    <a:lstStyle/>
                    <a:p>
                      <a:r>
                        <a:rPr lang="en-US" sz="1000"/>
                        <a:t>4115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6</a:t>
                      </a:r>
                    </a:p>
                  </a:txBody>
                  <a:tcPr/>
                </a:tc>
                <a:tc>
                  <a:txBody>
                    <a:bodyPr/>
                    <a:lstStyle/>
                    <a:p>
                      <a:r>
                        <a:rPr lang="en-US" sz="1000"/>
                        <a:t>63387</a:t>
                      </a:r>
                    </a:p>
                  </a:txBody>
                  <a:tcPr/>
                </a:tc>
                <a:tc>
                  <a:txBody>
                    <a:bodyPr/>
                    <a:lstStyle/>
                    <a:p>
                      <a:r>
                        <a:rPr lang="en-US" sz="1000"/>
                        <a:t>446</a:t>
                      </a:r>
                    </a:p>
                  </a:txBody>
                  <a:tcPr/>
                </a:tc>
                <a:tc>
                  <a:txBody>
                    <a:bodyPr/>
                    <a:lstStyle/>
                    <a:p>
                      <a:r>
                        <a:rPr lang="en-US" sz="1000"/>
                        <a:t>0.8229 %</a:t>
                      </a:r>
                    </a:p>
                  </a:txBody>
                  <a:tcPr/>
                </a:tc>
                <a:extLst>
                  <a:ext uri="{0D108BD9-81ED-4DB2-BD59-A6C34878D82A}">
                    <a16:rowId xmlns:a16="http://schemas.microsoft.com/office/drawing/2014/main" val="3067304760"/>
                  </a:ext>
                </a:extLst>
              </a:tr>
              <a:tr h="370840">
                <a:tc>
                  <a:txBody>
                    <a:bodyPr/>
                    <a:lstStyle/>
                    <a:p>
                      <a:r>
                        <a:rPr lang="en-US" sz="1000"/>
                        <a:t>kuhnfrance</a:t>
                      </a:r>
                    </a:p>
                  </a:txBody>
                  <a:tcPr/>
                </a:tc>
                <a:tc>
                  <a:txBody>
                    <a:bodyPr/>
                    <a:lstStyle/>
                    <a:p>
                      <a:r>
                        <a:rPr lang="en-US" sz="1000"/>
                        <a:t>33331</a:t>
                      </a:r>
                    </a:p>
                  </a:txBody>
                  <a:tcPr/>
                </a:tc>
                <a:tc>
                  <a:txBody>
                    <a:bodyPr/>
                    <a:lstStyle/>
                    <a:p>
                      <a:r>
                        <a:rPr lang="en-US" sz="1000"/>
                        <a:t>195</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5988</a:t>
                      </a:r>
                    </a:p>
                  </a:txBody>
                  <a:tcPr/>
                </a:tc>
                <a:tc>
                  <a:txBody>
                    <a:bodyPr/>
                    <a:lstStyle/>
                    <a:p>
                      <a:r>
                        <a:rPr lang="en-US" sz="1000"/>
                        <a:t>4</a:t>
                      </a:r>
                    </a:p>
                  </a:txBody>
                  <a:tcPr/>
                </a:tc>
                <a:tc>
                  <a:txBody>
                    <a:bodyPr/>
                    <a:lstStyle/>
                    <a:p>
                      <a:r>
                        <a:rPr lang="en-US" sz="1000"/>
                        <a:t>2.0034 %</a:t>
                      </a:r>
                    </a:p>
                  </a:txBody>
                  <a:tcPr/>
                </a:tc>
                <a:extLst>
                  <a:ext uri="{0D108BD9-81ED-4DB2-BD59-A6C34878D82A}">
                    <a16:rowId xmlns:a16="http://schemas.microsoft.com/office/drawing/2014/main" val="1298326121"/>
                  </a:ext>
                </a:extLst>
              </a:tr>
              <a:tr h="370840">
                <a:tc>
                  <a:txBody>
                    <a:bodyPr/>
                    <a:lstStyle/>
                    <a:p>
                      <a:r>
                        <a:rPr lang="en-US" sz="1000"/>
                        <a:t>kuhn_iberica</a:t>
                      </a:r>
                    </a:p>
                  </a:txBody>
                  <a:tcPr/>
                </a:tc>
                <a:tc>
                  <a:txBody>
                    <a:bodyPr/>
                    <a:lstStyle/>
                    <a:p>
                      <a:r>
                        <a:rPr lang="en-US" sz="1000"/>
                        <a:t>7363</a:t>
                      </a:r>
                    </a:p>
                  </a:txBody>
                  <a:tcPr/>
                </a:tc>
                <a:tc>
                  <a:txBody>
                    <a:bodyPr/>
                    <a:lstStyle/>
                    <a:p>
                      <a:r>
                        <a:rPr lang="en-US" sz="1000"/>
                        <a:t>60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102</a:t>
                      </a:r>
                    </a:p>
                  </a:txBody>
                  <a:tcPr/>
                </a:tc>
                <a:tc>
                  <a:txBody>
                    <a:bodyPr/>
                    <a:lstStyle/>
                    <a:p>
                      <a:r>
                        <a:rPr lang="en-US" sz="1000"/>
                        <a:t>0</a:t>
                      </a:r>
                    </a:p>
                  </a:txBody>
                  <a:tcPr/>
                </a:tc>
                <a:tc>
                  <a:txBody>
                    <a:bodyPr/>
                    <a:lstStyle/>
                    <a:p>
                      <a:r>
                        <a:rPr lang="en-US" sz="1000"/>
                        <a:t>0.4637 %</a:t>
                      </a:r>
                    </a:p>
                  </a:txBody>
                  <a:tcPr/>
                </a:tc>
                <a:extLst>
                  <a:ext uri="{0D108BD9-81ED-4DB2-BD59-A6C34878D82A}">
                    <a16:rowId xmlns:a16="http://schemas.microsoft.com/office/drawing/2014/main" val="457266729"/>
                  </a:ext>
                </a:extLst>
              </a:tr>
              <a:tr h="370840">
                <a:tc>
                  <a:txBody>
                    <a:bodyPr/>
                    <a:lstStyle/>
                    <a:p>
                      <a:r>
                        <a:rPr lang="en-US" sz="1000"/>
                        <a:t>kuhn_polska</a:t>
                      </a:r>
                    </a:p>
                  </a:txBody>
                  <a:tcPr/>
                </a:tc>
                <a:tc>
                  <a:txBody>
                    <a:bodyPr/>
                    <a:lstStyle/>
                    <a:p>
                      <a:r>
                        <a:rPr lang="en-US" sz="1000"/>
                        <a:t>1773</a:t>
                      </a:r>
                    </a:p>
                  </a:txBody>
                  <a:tcPr/>
                </a:tc>
                <a:tc>
                  <a:txBody>
                    <a:bodyPr/>
                    <a:lstStyle/>
                    <a:p>
                      <a:r>
                        <a:rPr lang="en-US" sz="1000"/>
                        <a:t>10</a:t>
                      </a:r>
                    </a:p>
                  </a:txBody>
                  <a:tcPr/>
                </a:tc>
                <a:tc>
                  <a:txBody>
                    <a:bodyPr/>
                    <a:lstStyle/>
                    <a:p>
                      <a:r>
                        <a:rPr lang="en-US" sz="1000"/>
                        <a:t>4</a:t>
                      </a:r>
                    </a:p>
                  </a:txBody>
                  <a:tcPr/>
                </a:tc>
                <a:tc>
                  <a:txBody>
                    <a:bodyPr/>
                    <a:lstStyle/>
                    <a:p>
                      <a:r>
                        <a:rPr lang="en-US" sz="1000"/>
                        <a:t>10</a:t>
                      </a:r>
                    </a:p>
                  </a:txBody>
                  <a:tcPr/>
                </a:tc>
                <a:tc>
                  <a:txBody>
                    <a:bodyPr/>
                    <a:lstStyle/>
                    <a:p>
                      <a:r>
                        <a:rPr lang="en-US" sz="1000"/>
                        <a:t>0</a:t>
                      </a:r>
                    </a:p>
                  </a:txBody>
                  <a:tcPr/>
                </a:tc>
                <a:tc>
                  <a:txBody>
                    <a:bodyPr/>
                    <a:lstStyle/>
                    <a:p>
                      <a:r>
                        <a:rPr lang="en-US" sz="1000"/>
                        <a:t>5</a:t>
                      </a:r>
                    </a:p>
                  </a:txBody>
                  <a:tcPr/>
                </a:tc>
                <a:tc>
                  <a:txBody>
                    <a:bodyPr/>
                    <a:lstStyle/>
                    <a:p>
                      <a:r>
                        <a:rPr lang="en-US" sz="1000"/>
                        <a:t>19</a:t>
                      </a:r>
                    </a:p>
                  </a:txBody>
                  <a:tcPr/>
                </a:tc>
                <a:tc>
                  <a:txBody>
                    <a:bodyPr/>
                    <a:lstStyle/>
                    <a:p>
                      <a:r>
                        <a:rPr lang="en-US" sz="1000"/>
                        <a:t>384</a:t>
                      </a:r>
                    </a:p>
                  </a:txBody>
                  <a:tcPr/>
                </a:tc>
                <a:tc>
                  <a:txBody>
                    <a:bodyPr/>
                    <a:lstStyle/>
                    <a:p>
                      <a:r>
                        <a:rPr lang="en-US" sz="1000"/>
                        <a:t>0</a:t>
                      </a:r>
                    </a:p>
                  </a:txBody>
                  <a:tcPr/>
                </a:tc>
                <a:tc>
                  <a:txBody>
                    <a:bodyPr/>
                    <a:lstStyle/>
                    <a:p>
                      <a:r>
                        <a:rPr lang="en-US" sz="1000"/>
                        <a:t>1.1431 %</a:t>
                      </a:r>
                    </a:p>
                  </a:txBody>
                  <a:tcPr/>
                </a:tc>
                <a:extLst>
                  <a:ext uri="{0D108BD9-81ED-4DB2-BD59-A6C34878D82A}">
                    <a16:rowId xmlns:a16="http://schemas.microsoft.com/office/drawing/2014/main" val="2144776848"/>
                  </a:ext>
                </a:extLst>
              </a:tr>
              <a:tr h="370840">
                <a:tc>
                  <a:txBody>
                    <a:bodyPr/>
                    <a:lstStyle/>
                    <a:p>
                      <a:r>
                        <a:rPr lang="en-US" sz="1000"/>
                        <a:t>kuhn.group</a:t>
                      </a:r>
                    </a:p>
                  </a:txBody>
                  <a:tcPr/>
                </a:tc>
                <a:tc>
                  <a:txBody>
                    <a:bodyPr/>
                    <a:lstStyle/>
                    <a:p>
                      <a:r>
                        <a:rPr lang="en-US" sz="1000"/>
                        <a:t>1169</a:t>
                      </a:r>
                    </a:p>
                  </a:txBody>
                  <a:tcPr/>
                </a:tc>
                <a:tc>
                  <a:txBody>
                    <a:bodyPr/>
                    <a:lstStyle/>
                    <a:p>
                      <a:r>
                        <a:rPr lang="en-US" sz="1000"/>
                        <a:t>176</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10</a:t>
                      </a:r>
                    </a:p>
                  </a:txBody>
                  <a:tcPr/>
                </a:tc>
                <a:tc>
                  <a:txBody>
                    <a:bodyPr/>
                    <a:lstStyle/>
                    <a:p>
                      <a:r>
                        <a:rPr lang="en-US" sz="1000"/>
                        <a:t>617</a:t>
                      </a:r>
                    </a:p>
                  </a:txBody>
                  <a:tcPr/>
                </a:tc>
                <a:tc>
                  <a:txBody>
                    <a:bodyPr/>
                    <a:lstStyle/>
                    <a:p>
                      <a:r>
                        <a:rPr lang="en-US" sz="1000"/>
                        <a:t>68</a:t>
                      </a:r>
                    </a:p>
                  </a:txBody>
                  <a:tcPr/>
                </a:tc>
                <a:tc>
                  <a:txBody>
                    <a:bodyPr/>
                    <a:lstStyle/>
                    <a:p>
                      <a:r>
                        <a:rPr lang="en-US" sz="1000"/>
                        <a:t>6.3367 %</a:t>
                      </a:r>
                    </a:p>
                  </a:txBody>
                  <a:tcPr/>
                </a:tc>
                <a:extLst>
                  <a:ext uri="{0D108BD9-81ED-4DB2-BD59-A6C34878D82A}">
                    <a16:rowId xmlns:a16="http://schemas.microsoft.com/office/drawing/2014/main" val="13203019"/>
                  </a:ext>
                </a:extLst>
              </a:tr>
              <a:tr h="370840">
                <a:tc>
                  <a:txBody>
                    <a:bodyPr/>
                    <a:lstStyle/>
                    <a:p>
                      <a:r>
                        <a:rPr lang="en-US" sz="1000"/>
                        <a:t>kuhn.ua</a:t>
                      </a:r>
                    </a:p>
                  </a:txBody>
                  <a:tcPr/>
                </a:tc>
                <a:tc>
                  <a:txBody>
                    <a:bodyPr/>
                    <a:lstStyle/>
                    <a:p>
                      <a:r>
                        <a:rPr lang="en-US" sz="1000"/>
                        <a:t>26</a:t>
                      </a:r>
                    </a:p>
                  </a:txBody>
                  <a:tcPr/>
                </a:tc>
                <a:tc>
                  <a:txBody>
                    <a:bodyPr/>
                    <a:lstStyle/>
                    <a:p>
                      <a:r>
                        <a:rPr lang="en-US" sz="1000"/>
                        <a:t>6</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6</a:t>
                      </a:r>
                    </a:p>
                  </a:txBody>
                  <a:tcPr/>
                </a:tc>
                <a:tc>
                  <a:txBody>
                    <a:bodyPr/>
                    <a:lstStyle/>
                    <a:p>
                      <a:r>
                        <a:rPr lang="en-US" sz="1000"/>
                        <a:t>13</a:t>
                      </a:r>
                    </a:p>
                  </a:txBody>
                  <a:tcPr/>
                </a:tc>
                <a:tc>
                  <a:txBody>
                    <a:bodyPr/>
                    <a:lstStyle/>
                    <a:p>
                      <a:r>
                        <a:rPr lang="en-US" sz="1000"/>
                        <a:t>39</a:t>
                      </a:r>
                    </a:p>
                  </a:txBody>
                  <a:tcPr/>
                </a:tc>
                <a:tc>
                  <a:txBody>
                    <a:bodyPr/>
                    <a:lstStyle/>
                    <a:p>
                      <a:r>
                        <a:rPr lang="en-US" sz="1000"/>
                        <a:t>2</a:t>
                      </a:r>
                    </a:p>
                  </a:txBody>
                  <a:tcPr/>
                </a:tc>
                <a:tc>
                  <a:txBody>
                    <a:bodyPr/>
                    <a:lstStyle/>
                    <a:p>
                      <a:r>
                        <a:rPr lang="en-US" sz="1000"/>
                        <a:t>13.7124 %</a:t>
                      </a:r>
                    </a:p>
                  </a:txBody>
                  <a:tcPr/>
                </a:tc>
                <a:extLst>
                  <a:ext uri="{0D108BD9-81ED-4DB2-BD59-A6C34878D82A}">
                    <a16:rowId xmlns:a16="http://schemas.microsoft.com/office/drawing/2014/main" val="3545484857"/>
                  </a:ext>
                </a:extLst>
              </a:tr>
            </a:tbl>
          </a:graphicData>
        </a:graphic>
      </p:graphicFrame>
      <p:sp>
        <p:nvSpPr>
          <p:cNvPr id="4" name="Text Placeholder 3">
            <a:extLst>
              <a:ext uri="{FF2B5EF4-FFF2-40B4-BE49-F238E27FC236}">
                <a16:creationId xmlns:a16="http://schemas.microsoft.com/office/drawing/2014/main" id="{434040D0-66CF-4A97-A7A2-B7DC6484E28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415678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DCC5-1D2A-48BA-96F6-4239EADBD047}"/>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9948591E-D296-4DD3-AF18-D759E1E5255D}"/>
              </a:ext>
            </a:extLst>
          </p:cNvPr>
          <p:cNvGraphicFramePr>
            <a:graphicFrameLocks noGrp="1"/>
          </p:cNvGraphicFramePr>
          <p:nvPr>
            <p:ph type="chart" sz="quarter" idx="13"/>
            <p:extLst>
              <p:ext uri="{D42A27DB-BD31-4B8C-83A1-F6EECF244321}">
                <p14:modId xmlns:p14="http://schemas.microsoft.com/office/powerpoint/2010/main" val="2161839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1F01C-8757-4EB2-A67F-A704F5B50962}"/>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1C4B57A3-3541-4E6F-9D28-A5B54A9E5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876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2EED-2315-444E-80AF-4418A4329034}"/>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FCEAE667-72B4-4AF2-B355-1F8F8E21FEE5}"/>
              </a:ext>
            </a:extLst>
          </p:cNvPr>
          <p:cNvGraphicFramePr>
            <a:graphicFrameLocks noGrp="1"/>
          </p:cNvGraphicFramePr>
          <p:nvPr>
            <p:ph type="chart" sz="quarter" idx="13"/>
            <p:extLst>
              <p:ext uri="{D42A27DB-BD31-4B8C-83A1-F6EECF244321}">
                <p14:modId xmlns:p14="http://schemas.microsoft.com/office/powerpoint/2010/main" val="1915332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157AC-8241-4FAB-B023-D28FB089D754}"/>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93A39C1B-85EB-4925-BF35-AAF9DD17F3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605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AE8F-B876-49A7-9FF0-96D839048460}"/>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71B0F69D-A986-4C82-80D1-517643ACAB1D}"/>
              </a:ext>
            </a:extLst>
          </p:cNvPr>
          <p:cNvGraphicFramePr>
            <a:graphicFrameLocks noGrp="1"/>
          </p:cNvGraphicFramePr>
          <p:nvPr>
            <p:ph type="chart" sz="quarter" idx="13"/>
            <p:extLst>
              <p:ext uri="{D42A27DB-BD31-4B8C-83A1-F6EECF244321}">
                <p14:modId xmlns:p14="http://schemas.microsoft.com/office/powerpoint/2010/main" val="1182253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D5A9A-C49D-4B7F-A1E1-80E30A033766}"/>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1FBFA45A-6115-49CE-BCDE-6FA3B1D71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371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EDDEF-AAF9-41C2-92E5-E5F71177E1E6}"/>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42FDA30E-64BF-4810-8DE3-6211D70CF479}"/>
              </a:ext>
            </a:extLst>
          </p:cNvPr>
          <p:cNvGraphicFramePr>
            <a:graphicFrameLocks noGrp="1"/>
          </p:cNvGraphicFramePr>
          <p:nvPr>
            <p:ph type="chart" sz="quarter" idx="13"/>
            <p:extLst>
              <p:ext uri="{D42A27DB-BD31-4B8C-83A1-F6EECF244321}">
                <p14:modId xmlns:p14="http://schemas.microsoft.com/office/powerpoint/2010/main" val="1863826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8D072-2DDC-4A2F-B642-21B733BF40AC}"/>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57EAC3BC-3C28-41BA-8BC5-0FDA59804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334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9261-8B97-4F7C-A202-C47868FAF5B2}"/>
              </a:ext>
            </a:extLst>
          </p:cNvPr>
          <p:cNvSpPr>
            <a:spLocks noGrp="1"/>
          </p:cNvSpPr>
          <p:nvPr>
            <p:ph type="title"/>
          </p:nvPr>
        </p:nvSpPr>
        <p:spPr/>
        <p:txBody>
          <a:bodyPr/>
          <a:lstStyle/>
          <a:p>
            <a:r>
              <a:rPr lang="en-US"/>
              <a:t>Facebook Reach | All profiles</a:t>
            </a:r>
          </a:p>
        </p:txBody>
      </p:sp>
      <p:graphicFrame>
        <p:nvGraphicFramePr>
          <p:cNvPr id="6" name="Chart Placeholder 5">
            <a:extLst>
              <a:ext uri="{FF2B5EF4-FFF2-40B4-BE49-F238E27FC236}">
                <a16:creationId xmlns:a16="http://schemas.microsoft.com/office/drawing/2014/main" id="{700F7399-7BB3-4A1A-BCE9-165A1B71BCF8}"/>
              </a:ext>
            </a:extLst>
          </p:cNvPr>
          <p:cNvGraphicFramePr>
            <a:graphicFrameLocks noGrp="1"/>
          </p:cNvGraphicFramePr>
          <p:nvPr>
            <p:ph type="chart" sz="quarter" idx="13"/>
            <p:extLst>
              <p:ext uri="{D42A27DB-BD31-4B8C-83A1-F6EECF244321}">
                <p14:modId xmlns:p14="http://schemas.microsoft.com/office/powerpoint/2010/main" val="2272956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9987F-4E88-49A2-BAB1-9B5AB0BFC922}"/>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5CCC5058-5ECC-45B3-8F25-40A1EF4A6A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389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13D59-55FF-4C7B-84CD-52536A1C82AC}"/>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BF3CBF7B-0602-4C0D-B292-2C2DD66E2C0D}"/>
              </a:ext>
            </a:extLst>
          </p:cNvPr>
          <p:cNvGraphicFramePr>
            <a:graphicFrameLocks noGrp="1"/>
          </p:cNvGraphicFramePr>
          <p:nvPr>
            <p:ph type="chart" sz="quarter" idx="13"/>
            <p:extLst>
              <p:ext uri="{D42A27DB-BD31-4B8C-83A1-F6EECF244321}">
                <p14:modId xmlns:p14="http://schemas.microsoft.com/office/powerpoint/2010/main" val="2474855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82D8C4-1885-4CF6-A382-ABE0F305DE09}"/>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878196DC-2E5A-442C-9FCC-F6110FDD8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876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BEB89-A676-46A5-A049-C615756785E1}"/>
              </a:ext>
            </a:extLst>
          </p:cNvPr>
          <p:cNvSpPr>
            <a:spLocks noGrp="1"/>
          </p:cNvSpPr>
          <p:nvPr>
            <p:ph type="title"/>
          </p:nvPr>
        </p:nvSpPr>
        <p:spPr/>
        <p:txBody>
          <a:bodyPr/>
          <a:lstStyle/>
          <a:p>
            <a:r>
              <a:rPr lang="en-US"/>
              <a:t>Overall Top Posts Table | All profiles - 1 of 12</a:t>
            </a:r>
          </a:p>
        </p:txBody>
      </p:sp>
      <p:graphicFrame>
        <p:nvGraphicFramePr>
          <p:cNvPr id="5" name="Table Placeholder 4">
            <a:extLst>
              <a:ext uri="{FF2B5EF4-FFF2-40B4-BE49-F238E27FC236}">
                <a16:creationId xmlns:a16="http://schemas.microsoft.com/office/drawing/2014/main" id="{598F5903-0B11-4020-83BD-DD7C9E55B68D}"/>
              </a:ext>
            </a:extLst>
          </p:cNvPr>
          <p:cNvGraphicFramePr>
            <a:graphicFrameLocks noGrp="1"/>
          </p:cNvGraphicFramePr>
          <p:nvPr>
            <p:ph type="tbl" sz="quarter" idx="13"/>
            <p:extLst>
              <p:ext uri="{D42A27DB-BD31-4B8C-83A1-F6EECF244321}">
                <p14:modId xmlns:p14="http://schemas.microsoft.com/office/powerpoint/2010/main" val="102914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4237603"/>
                    </a:ext>
                  </a:extLst>
                </a:gridCol>
                <a:gridCol w="1481328">
                  <a:extLst>
                    <a:ext uri="{9D8B030D-6E8A-4147-A177-3AD203B41FA5}">
                      <a16:colId xmlns:a16="http://schemas.microsoft.com/office/drawing/2014/main" val="3117348634"/>
                    </a:ext>
                  </a:extLst>
                </a:gridCol>
                <a:gridCol w="658368">
                  <a:extLst>
                    <a:ext uri="{9D8B030D-6E8A-4147-A177-3AD203B41FA5}">
                      <a16:colId xmlns:a16="http://schemas.microsoft.com/office/drawing/2014/main" val="965632866"/>
                    </a:ext>
                  </a:extLst>
                </a:gridCol>
                <a:gridCol w="658368">
                  <a:extLst>
                    <a:ext uri="{9D8B030D-6E8A-4147-A177-3AD203B41FA5}">
                      <a16:colId xmlns:a16="http://schemas.microsoft.com/office/drawing/2014/main" val="1326292917"/>
                    </a:ext>
                  </a:extLst>
                </a:gridCol>
                <a:gridCol w="658368">
                  <a:extLst>
                    <a:ext uri="{9D8B030D-6E8A-4147-A177-3AD203B41FA5}">
                      <a16:colId xmlns:a16="http://schemas.microsoft.com/office/drawing/2014/main" val="2035434015"/>
                    </a:ext>
                  </a:extLst>
                </a:gridCol>
                <a:gridCol w="658368">
                  <a:extLst>
                    <a:ext uri="{9D8B030D-6E8A-4147-A177-3AD203B41FA5}">
                      <a16:colId xmlns:a16="http://schemas.microsoft.com/office/drawing/2014/main" val="3615660235"/>
                    </a:ext>
                  </a:extLst>
                </a:gridCol>
                <a:gridCol w="658368">
                  <a:extLst>
                    <a:ext uri="{9D8B030D-6E8A-4147-A177-3AD203B41FA5}">
                      <a16:colId xmlns:a16="http://schemas.microsoft.com/office/drawing/2014/main" val="890447550"/>
                    </a:ext>
                  </a:extLst>
                </a:gridCol>
                <a:gridCol w="658368">
                  <a:extLst>
                    <a:ext uri="{9D8B030D-6E8A-4147-A177-3AD203B41FA5}">
                      <a16:colId xmlns:a16="http://schemas.microsoft.com/office/drawing/2014/main" val="3219831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02870594"/>
                  </a:ext>
                </a:extLst>
              </a:tr>
            </a:tbl>
          </a:graphicData>
        </a:graphic>
      </p:graphicFrame>
      <p:sp>
        <p:nvSpPr>
          <p:cNvPr id="4" name="Text Placeholder 3">
            <a:extLst>
              <a:ext uri="{FF2B5EF4-FFF2-40B4-BE49-F238E27FC236}">
                <a16:creationId xmlns:a16="http://schemas.microsoft.com/office/drawing/2014/main" id="{3E836FAE-BFC2-448D-B118-4101CDF06B35}"/>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4012355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E8B1-B9DB-46A2-A422-449A2AC4D0D1}"/>
              </a:ext>
            </a:extLst>
          </p:cNvPr>
          <p:cNvSpPr>
            <a:spLocks noGrp="1"/>
          </p:cNvSpPr>
          <p:nvPr>
            <p:ph type="title"/>
          </p:nvPr>
        </p:nvSpPr>
        <p:spPr/>
        <p:txBody>
          <a:bodyPr/>
          <a:lstStyle/>
          <a:p>
            <a:r>
              <a:rPr lang="en-US"/>
              <a:t>Overall Top Posts Table | All profiles - 2 of 12</a:t>
            </a:r>
          </a:p>
        </p:txBody>
      </p:sp>
      <p:graphicFrame>
        <p:nvGraphicFramePr>
          <p:cNvPr id="5" name="Table Placeholder 4">
            <a:extLst>
              <a:ext uri="{FF2B5EF4-FFF2-40B4-BE49-F238E27FC236}">
                <a16:creationId xmlns:a16="http://schemas.microsoft.com/office/drawing/2014/main" id="{B9B0C6C0-BD0F-4920-96E0-8D8F86CF47A5}"/>
              </a:ext>
            </a:extLst>
          </p:cNvPr>
          <p:cNvGraphicFramePr>
            <a:graphicFrameLocks noGrp="1"/>
          </p:cNvGraphicFramePr>
          <p:nvPr>
            <p:ph type="tbl" sz="quarter" idx="13"/>
            <p:extLst>
              <p:ext uri="{D42A27DB-BD31-4B8C-83A1-F6EECF244321}">
                <p14:modId xmlns:p14="http://schemas.microsoft.com/office/powerpoint/2010/main" val="2798727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15733523"/>
                    </a:ext>
                  </a:extLst>
                </a:gridCol>
                <a:gridCol w="1481328">
                  <a:extLst>
                    <a:ext uri="{9D8B030D-6E8A-4147-A177-3AD203B41FA5}">
                      <a16:colId xmlns:a16="http://schemas.microsoft.com/office/drawing/2014/main" val="1196249098"/>
                    </a:ext>
                  </a:extLst>
                </a:gridCol>
                <a:gridCol w="658368">
                  <a:extLst>
                    <a:ext uri="{9D8B030D-6E8A-4147-A177-3AD203B41FA5}">
                      <a16:colId xmlns:a16="http://schemas.microsoft.com/office/drawing/2014/main" val="2215636632"/>
                    </a:ext>
                  </a:extLst>
                </a:gridCol>
                <a:gridCol w="658368">
                  <a:extLst>
                    <a:ext uri="{9D8B030D-6E8A-4147-A177-3AD203B41FA5}">
                      <a16:colId xmlns:a16="http://schemas.microsoft.com/office/drawing/2014/main" val="3004404139"/>
                    </a:ext>
                  </a:extLst>
                </a:gridCol>
                <a:gridCol w="658368">
                  <a:extLst>
                    <a:ext uri="{9D8B030D-6E8A-4147-A177-3AD203B41FA5}">
                      <a16:colId xmlns:a16="http://schemas.microsoft.com/office/drawing/2014/main" val="179821524"/>
                    </a:ext>
                  </a:extLst>
                </a:gridCol>
                <a:gridCol w="658368">
                  <a:extLst>
                    <a:ext uri="{9D8B030D-6E8A-4147-A177-3AD203B41FA5}">
                      <a16:colId xmlns:a16="http://schemas.microsoft.com/office/drawing/2014/main" val="1766868006"/>
                    </a:ext>
                  </a:extLst>
                </a:gridCol>
                <a:gridCol w="658368">
                  <a:extLst>
                    <a:ext uri="{9D8B030D-6E8A-4147-A177-3AD203B41FA5}">
                      <a16:colId xmlns:a16="http://schemas.microsoft.com/office/drawing/2014/main" val="809140721"/>
                    </a:ext>
                  </a:extLst>
                </a:gridCol>
                <a:gridCol w="658368">
                  <a:extLst>
                    <a:ext uri="{9D8B030D-6E8A-4147-A177-3AD203B41FA5}">
                      <a16:colId xmlns:a16="http://schemas.microsoft.com/office/drawing/2014/main" val="403733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57759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- 2024-06-18 20:01:27</a:t>
                      </a:r>
                      <a:r>
                        <a:rPr kumimoji="0" lang="fr-FR" sz="1000" b="0" i="0" u="none" strike="noStrike" kern="1200" cap="none" spc="0" normalizeH="0" baseline="0" noProof="0">
                          <a:ln>
                            <a:noFill/>
                          </a:ln>
                          <a:solidFill>
                            <a:prstClr val="black"/>
                          </a:solidFill>
                          <a:effectLst/>
                          <a:uLnTx/>
                          <a:uFillTx/>
                          <a:latin typeface="Calibri"/>
                          <a:ea typeface="+mn-ea"/>
                          <a:cs typeface="+mn-cs"/>
                        </a:rPr>
                        <a:t>
 Le modèle 𝐆𝐀 𝟖𝟏𝟑𝟏 𝐂𝐋 est équipé d'un pick-up élévateur, une exclusivité sur le marché !
Le pick-up soulève et aère le fourrage présent sur la zone centrale qui n'est pas travaillé avec un andaineur "traditionnel" 😍👌
Plus d'info 👉️ https://cutt.ly/pepN5FCJ 
#KUHN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CF476BC91706F2F83DCB7AB210CBBFB1_video_dashinit.mp4?efg=eyJ2ZW5jb2RlX3RhZyI6InZ0c192b2RfdXJsZ2VuLmNsaXBzLnVua25vd24tQzMuNzIwLmRhc2hfYmFzZWxpbmVfMV92MSJ9&amp;_nc_ht=scontent-fra3-1.cdninstagram.com&amp;_nc_cat=108&amp;vs=979371266850065_1108816818&amp;_nc_vs=HBksFQIYT2lnX3hwdl9yZWVsc19wZXJtYW5lbnRfcHJvZC9DRjQ3NkJDOTE3MDZGMkY4M0RDQjdBQjIxMENCQkZCMV92aWRlb19kYXNoaW5pdC5tcDQVAALIAQAVAhg6cGFzc3Rocm91Z2hfZXZlcnN0b3JlL0dGQ3Z2QnF1bWNRX3owb0ZBRnI5OXZFWWEzRU5icV9FQUFBRhUCAsgBACgAGAAbAYgHdXNlX29pbAExFQAAJoKSuOKW6vw%2FFQIoAkMzLBdANQNT987ZFxgSZGFzaF9iYXNlbGluZV8xX3YxEQB1AAA%3D&amp;ccb=9-4&amp;oh=00_AYAslBb_3LJaU_Qp0MmhaNCuUo4C0H2MNdjLjkMvujsLwA&amp;oe=667AAC4A&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12088</a:t>
                      </a:r>
                    </a:p>
                  </a:txBody>
                  <a:tcPr/>
                </a:tc>
                <a:extLst>
                  <a:ext uri="{0D108BD9-81ED-4DB2-BD59-A6C34878D82A}">
                    <a16:rowId xmlns:a16="http://schemas.microsoft.com/office/drawing/2014/main" val="2155521207"/>
                  </a:ext>
                </a:extLst>
              </a:tr>
            </a:tbl>
          </a:graphicData>
        </a:graphic>
      </p:graphicFrame>
      <p:sp>
        <p:nvSpPr>
          <p:cNvPr id="4" name="Text Placeholder 3">
            <a:extLst>
              <a:ext uri="{FF2B5EF4-FFF2-40B4-BE49-F238E27FC236}">
                <a16:creationId xmlns:a16="http://schemas.microsoft.com/office/drawing/2014/main" id="{AF8031E7-E9CD-4E6C-8631-E813FB6562F6}"/>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733709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BEABF-63DA-4A11-AD9C-92502C587C03}"/>
              </a:ext>
            </a:extLst>
          </p:cNvPr>
          <p:cNvSpPr>
            <a:spLocks noGrp="1"/>
          </p:cNvSpPr>
          <p:nvPr>
            <p:ph type="title"/>
          </p:nvPr>
        </p:nvSpPr>
        <p:spPr/>
        <p:txBody>
          <a:bodyPr/>
          <a:lstStyle/>
          <a:p>
            <a:r>
              <a:rPr lang="en-US"/>
              <a:t>Overall Top Posts Table | All profiles - 3 of 12</a:t>
            </a:r>
          </a:p>
        </p:txBody>
      </p:sp>
      <p:graphicFrame>
        <p:nvGraphicFramePr>
          <p:cNvPr id="5" name="Table Placeholder 4">
            <a:extLst>
              <a:ext uri="{FF2B5EF4-FFF2-40B4-BE49-F238E27FC236}">
                <a16:creationId xmlns:a16="http://schemas.microsoft.com/office/drawing/2014/main" id="{DD1F268F-73E4-494C-9617-7B5A0807E2DB}"/>
              </a:ext>
            </a:extLst>
          </p:cNvPr>
          <p:cNvGraphicFramePr>
            <a:graphicFrameLocks noGrp="1"/>
          </p:cNvGraphicFramePr>
          <p:nvPr>
            <p:ph type="tbl" sz="quarter" idx="13"/>
            <p:extLst>
              <p:ext uri="{D42A27DB-BD31-4B8C-83A1-F6EECF244321}">
                <p14:modId xmlns:p14="http://schemas.microsoft.com/office/powerpoint/2010/main" val="127506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7326959"/>
                    </a:ext>
                  </a:extLst>
                </a:gridCol>
                <a:gridCol w="1481328">
                  <a:extLst>
                    <a:ext uri="{9D8B030D-6E8A-4147-A177-3AD203B41FA5}">
                      <a16:colId xmlns:a16="http://schemas.microsoft.com/office/drawing/2014/main" val="3041197702"/>
                    </a:ext>
                  </a:extLst>
                </a:gridCol>
                <a:gridCol w="658368">
                  <a:extLst>
                    <a:ext uri="{9D8B030D-6E8A-4147-A177-3AD203B41FA5}">
                      <a16:colId xmlns:a16="http://schemas.microsoft.com/office/drawing/2014/main" val="3357041679"/>
                    </a:ext>
                  </a:extLst>
                </a:gridCol>
                <a:gridCol w="658368">
                  <a:extLst>
                    <a:ext uri="{9D8B030D-6E8A-4147-A177-3AD203B41FA5}">
                      <a16:colId xmlns:a16="http://schemas.microsoft.com/office/drawing/2014/main" val="1842490718"/>
                    </a:ext>
                  </a:extLst>
                </a:gridCol>
                <a:gridCol w="658368">
                  <a:extLst>
                    <a:ext uri="{9D8B030D-6E8A-4147-A177-3AD203B41FA5}">
                      <a16:colId xmlns:a16="http://schemas.microsoft.com/office/drawing/2014/main" val="4273285494"/>
                    </a:ext>
                  </a:extLst>
                </a:gridCol>
                <a:gridCol w="658368">
                  <a:extLst>
                    <a:ext uri="{9D8B030D-6E8A-4147-A177-3AD203B41FA5}">
                      <a16:colId xmlns:a16="http://schemas.microsoft.com/office/drawing/2014/main" val="4189281257"/>
                    </a:ext>
                  </a:extLst>
                </a:gridCol>
                <a:gridCol w="658368">
                  <a:extLst>
                    <a:ext uri="{9D8B030D-6E8A-4147-A177-3AD203B41FA5}">
                      <a16:colId xmlns:a16="http://schemas.microsoft.com/office/drawing/2014/main" val="1583296084"/>
                    </a:ext>
                  </a:extLst>
                </a:gridCol>
                <a:gridCol w="658368">
                  <a:extLst>
                    <a:ext uri="{9D8B030D-6E8A-4147-A177-3AD203B41FA5}">
                      <a16:colId xmlns:a16="http://schemas.microsoft.com/office/drawing/2014/main" val="2609666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9802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https://quintly-eu-image-storage.s3.amazonaws.com/260e0095b4596f3b91b88141d30fe745/4a9176708d11154c51027d498bd20957.jpg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205380</a:t>
                      </a:r>
                    </a:p>
                  </a:txBody>
                  <a:tcPr/>
                </a:tc>
                <a:extLst>
                  <a:ext uri="{0D108BD9-81ED-4DB2-BD59-A6C34878D82A}">
                    <a16:rowId xmlns:a16="http://schemas.microsoft.com/office/drawing/2014/main" val="83491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Facebook KUHN Italia - 2024-06-26 12:30:02</a:t>
                      </a:r>
                      <a:r>
                        <a:rPr kumimoji="0" lang="it-IT" sz="1000" b="0" i="0" u="none" strike="noStrike" kern="1200" cap="none" spc="0" normalizeH="0" baseline="0" noProof="0">
                          <a:ln>
                            <a:noFill/>
                          </a:ln>
                          <a:solidFill>
                            <a:prstClr val="black"/>
                          </a:solidFill>
                          <a:effectLst/>
                          <a:uLnTx/>
                          <a:uFillTx/>
                          <a:latin typeface="Calibri"/>
                          <a:ea typeface="+mn-ea"/>
                          <a:cs typeface="+mn-cs"/>
                        </a:rPr>
                        <a:t>
 Diciamocelo: cosa c'è di più romantico di una VPB 7190 in azione al tramonto? 🥰 
https://bit.ly/4bY9d49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https://quintly-eu-image-storage.s3.amazonaws.com/def28a7d5af52c0c30853666101e0e26/b885e50664284e44f71e61c82dae8019.jpg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11234</a:t>
                      </a:r>
                    </a:p>
                  </a:txBody>
                  <a:tcPr/>
                </a:tc>
                <a:extLst>
                  <a:ext uri="{0D108BD9-81ED-4DB2-BD59-A6C34878D82A}">
                    <a16:rowId xmlns:a16="http://schemas.microsoft.com/office/drawing/2014/main" val="2646528511"/>
                  </a:ext>
                </a:extLst>
              </a:tr>
            </a:tbl>
          </a:graphicData>
        </a:graphic>
      </p:graphicFrame>
      <p:sp>
        <p:nvSpPr>
          <p:cNvPr id="4" name="Text Placeholder 3">
            <a:extLst>
              <a:ext uri="{FF2B5EF4-FFF2-40B4-BE49-F238E27FC236}">
                <a16:creationId xmlns:a16="http://schemas.microsoft.com/office/drawing/2014/main" id="{5A4DCCA2-2AAD-4CB7-A0D2-F9C3624CEE4D}"/>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61532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6E604-23A9-40DE-B616-D272FA38819F}"/>
              </a:ext>
            </a:extLst>
          </p:cNvPr>
          <p:cNvSpPr>
            <a:spLocks noGrp="1"/>
          </p:cNvSpPr>
          <p:nvPr>
            <p:ph type="title"/>
          </p:nvPr>
        </p:nvSpPr>
        <p:spPr/>
        <p:txBody>
          <a:bodyPr/>
          <a:lstStyle/>
          <a:p>
            <a:r>
              <a:rPr lang="en-US"/>
              <a:t>Overall Top Posts Table | All profiles - 4 of 12</a:t>
            </a:r>
          </a:p>
        </p:txBody>
      </p:sp>
      <p:graphicFrame>
        <p:nvGraphicFramePr>
          <p:cNvPr id="5" name="Table Placeholder 4">
            <a:extLst>
              <a:ext uri="{FF2B5EF4-FFF2-40B4-BE49-F238E27FC236}">
                <a16:creationId xmlns:a16="http://schemas.microsoft.com/office/drawing/2014/main" id="{1902AE7D-EB3A-47B6-958D-760915804ACF}"/>
              </a:ext>
            </a:extLst>
          </p:cNvPr>
          <p:cNvGraphicFramePr>
            <a:graphicFrameLocks noGrp="1"/>
          </p:cNvGraphicFramePr>
          <p:nvPr>
            <p:ph type="tbl" sz="quarter" idx="13"/>
            <p:extLst>
              <p:ext uri="{D42A27DB-BD31-4B8C-83A1-F6EECF244321}">
                <p14:modId xmlns:p14="http://schemas.microsoft.com/office/powerpoint/2010/main" val="291674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05440425"/>
                    </a:ext>
                  </a:extLst>
                </a:gridCol>
                <a:gridCol w="1481328">
                  <a:extLst>
                    <a:ext uri="{9D8B030D-6E8A-4147-A177-3AD203B41FA5}">
                      <a16:colId xmlns:a16="http://schemas.microsoft.com/office/drawing/2014/main" val="3867466730"/>
                    </a:ext>
                  </a:extLst>
                </a:gridCol>
                <a:gridCol w="658368">
                  <a:extLst>
                    <a:ext uri="{9D8B030D-6E8A-4147-A177-3AD203B41FA5}">
                      <a16:colId xmlns:a16="http://schemas.microsoft.com/office/drawing/2014/main" val="1613357680"/>
                    </a:ext>
                  </a:extLst>
                </a:gridCol>
                <a:gridCol w="658368">
                  <a:extLst>
                    <a:ext uri="{9D8B030D-6E8A-4147-A177-3AD203B41FA5}">
                      <a16:colId xmlns:a16="http://schemas.microsoft.com/office/drawing/2014/main" val="1175999847"/>
                    </a:ext>
                  </a:extLst>
                </a:gridCol>
                <a:gridCol w="658368">
                  <a:extLst>
                    <a:ext uri="{9D8B030D-6E8A-4147-A177-3AD203B41FA5}">
                      <a16:colId xmlns:a16="http://schemas.microsoft.com/office/drawing/2014/main" val="3132353005"/>
                    </a:ext>
                  </a:extLst>
                </a:gridCol>
                <a:gridCol w="658368">
                  <a:extLst>
                    <a:ext uri="{9D8B030D-6E8A-4147-A177-3AD203B41FA5}">
                      <a16:colId xmlns:a16="http://schemas.microsoft.com/office/drawing/2014/main" val="4091978469"/>
                    </a:ext>
                  </a:extLst>
                </a:gridCol>
                <a:gridCol w="658368">
                  <a:extLst>
                    <a:ext uri="{9D8B030D-6E8A-4147-A177-3AD203B41FA5}">
                      <a16:colId xmlns:a16="http://schemas.microsoft.com/office/drawing/2014/main" val="3321500634"/>
                    </a:ext>
                  </a:extLst>
                </a:gridCol>
                <a:gridCol w="658368">
                  <a:extLst>
                    <a:ext uri="{9D8B030D-6E8A-4147-A177-3AD203B41FA5}">
                      <a16:colId xmlns:a16="http://schemas.microsoft.com/office/drawing/2014/main" val="196650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08833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KUHN Group - 2024-06-19 11:15:29</a:t>
                      </a:r>
                      <a:r>
                        <a:rPr kumimoji="0" lang="fr-FR" sz="1000" b="0" i="0" u="none" strike="noStrike" kern="1200" cap="none" spc="0" normalizeH="0" baseline="0" noProof="0">
                          <a:ln>
                            <a:noFill/>
                          </a:ln>
                          <a:solidFill>
                            <a:prstClr val="black"/>
                          </a:solidFill>
                          <a:effectLst/>
                          <a:uLnTx/>
                          <a:uFillTx/>
                          <a:latin typeface="Calibri"/>
                          <a:ea typeface="+mn-ea"/>
                          <a:cs typeface="+mn-cs"/>
                        </a:rPr>
                        <a:t>
 📢 Aujourd’hui nous souhaitons mettre en lumière💡 notre équipe méthodes montage.
Ces dernières années, le service a bien évolué et de nouvelles têtes sont arrivées👫
Nous vous présentons donc (dans l’ordre de la photo &amp; en partant de la gauche) 👇
🔸Hugo : plein d’entrain et toujours ingénieux dans ses conceptions.
🔸Simon : l’ingénieur de la bande, son quotidien : le pilotage projet 
🔸Ludovic : le sénior de l’équipe, fidèle au poste depuis plus de 10 ans !
🔸Sébastien : après son expérience de concepteur, il est désormais le spécialiste de nos colisages et de la gestion de données
🔸Léo : étudiant depuis bientôt 3 ans dans le service, il a plusieurs casquettes et notamment la gestion de nos projets
🔸Fabrice : consciencieux, la charrue n'a bientôt plus de secret pour lui
🔸Aurélien : le dernier arrivé mais déjà bien intégré
🔸Audrey : la manager de l’équipe, joviale elle a des idées plein la tête et est toujours force de proposition.
Industrialisation, implantation, amélioration continue et gestion de projets sont leur quotidien.
Les projets ne manquent pas à l’appel 😃 : nouvelles gammes de machines, réimplantation d'atelier, agrandissement du site...
Si vous avez envie de compléter l'équipe, il reste de la place sur la photo : envoyez-nous votre CV 
👉 https://lnkd.in/e5y-qjmE 
#Kuhn #savoirfaire #métier #méthodes #montage #industrialisation #equipedechoc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https://media.licdn.com/dms/image/D4E10AQFV31hVb_MoaQ/image-shrink_1280/0/1718788528774?e=1720184400&amp;v=beta&amp;t=Q7qDoTXueiduVzLPdbrwrwfII24zsNOix8oAcL7OICg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16216</a:t>
                      </a:r>
                    </a:p>
                  </a:txBody>
                  <a:tcPr/>
                </a:tc>
                <a:extLst>
                  <a:ext uri="{0D108BD9-81ED-4DB2-BD59-A6C34878D82A}">
                    <a16:rowId xmlns:a16="http://schemas.microsoft.com/office/drawing/2014/main" val="2016755525"/>
                  </a:ext>
                </a:extLst>
              </a:tr>
            </a:tbl>
          </a:graphicData>
        </a:graphic>
      </p:graphicFrame>
      <p:sp>
        <p:nvSpPr>
          <p:cNvPr id="4" name="Text Placeholder 3">
            <a:extLst>
              <a:ext uri="{FF2B5EF4-FFF2-40B4-BE49-F238E27FC236}">
                <a16:creationId xmlns:a16="http://schemas.microsoft.com/office/drawing/2014/main" id="{F68D29BE-7A5D-4E87-B5E5-CF20CA22AB17}"/>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450443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90CF5-0003-49AE-8E06-A5E35EEC1C27}"/>
              </a:ext>
            </a:extLst>
          </p:cNvPr>
          <p:cNvSpPr>
            <a:spLocks noGrp="1"/>
          </p:cNvSpPr>
          <p:nvPr>
            <p:ph type="title"/>
          </p:nvPr>
        </p:nvSpPr>
        <p:spPr/>
        <p:txBody>
          <a:bodyPr/>
          <a:lstStyle/>
          <a:p>
            <a:r>
              <a:rPr lang="en-US"/>
              <a:t>Overall Top Posts Table | All profiles - 5 of 12</a:t>
            </a:r>
          </a:p>
        </p:txBody>
      </p:sp>
      <p:graphicFrame>
        <p:nvGraphicFramePr>
          <p:cNvPr id="5" name="Table Placeholder 4">
            <a:extLst>
              <a:ext uri="{FF2B5EF4-FFF2-40B4-BE49-F238E27FC236}">
                <a16:creationId xmlns:a16="http://schemas.microsoft.com/office/drawing/2014/main" id="{A13711ED-CB59-4B35-B5A1-7250F73949C7}"/>
              </a:ext>
            </a:extLst>
          </p:cNvPr>
          <p:cNvGraphicFramePr>
            <a:graphicFrameLocks noGrp="1"/>
          </p:cNvGraphicFramePr>
          <p:nvPr>
            <p:ph type="tbl" sz="quarter" idx="13"/>
            <p:extLst>
              <p:ext uri="{D42A27DB-BD31-4B8C-83A1-F6EECF244321}">
                <p14:modId xmlns:p14="http://schemas.microsoft.com/office/powerpoint/2010/main" val="164842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8671878"/>
                    </a:ext>
                  </a:extLst>
                </a:gridCol>
                <a:gridCol w="1481328">
                  <a:extLst>
                    <a:ext uri="{9D8B030D-6E8A-4147-A177-3AD203B41FA5}">
                      <a16:colId xmlns:a16="http://schemas.microsoft.com/office/drawing/2014/main" val="564211435"/>
                    </a:ext>
                  </a:extLst>
                </a:gridCol>
                <a:gridCol w="658368">
                  <a:extLst>
                    <a:ext uri="{9D8B030D-6E8A-4147-A177-3AD203B41FA5}">
                      <a16:colId xmlns:a16="http://schemas.microsoft.com/office/drawing/2014/main" val="938921281"/>
                    </a:ext>
                  </a:extLst>
                </a:gridCol>
                <a:gridCol w="658368">
                  <a:extLst>
                    <a:ext uri="{9D8B030D-6E8A-4147-A177-3AD203B41FA5}">
                      <a16:colId xmlns:a16="http://schemas.microsoft.com/office/drawing/2014/main" val="3146650801"/>
                    </a:ext>
                  </a:extLst>
                </a:gridCol>
                <a:gridCol w="658368">
                  <a:extLst>
                    <a:ext uri="{9D8B030D-6E8A-4147-A177-3AD203B41FA5}">
                      <a16:colId xmlns:a16="http://schemas.microsoft.com/office/drawing/2014/main" val="2294487998"/>
                    </a:ext>
                  </a:extLst>
                </a:gridCol>
                <a:gridCol w="658368">
                  <a:extLst>
                    <a:ext uri="{9D8B030D-6E8A-4147-A177-3AD203B41FA5}">
                      <a16:colId xmlns:a16="http://schemas.microsoft.com/office/drawing/2014/main" val="4130285187"/>
                    </a:ext>
                  </a:extLst>
                </a:gridCol>
                <a:gridCol w="658368">
                  <a:extLst>
                    <a:ext uri="{9D8B030D-6E8A-4147-A177-3AD203B41FA5}">
                      <a16:colId xmlns:a16="http://schemas.microsoft.com/office/drawing/2014/main" val="293968160"/>
                    </a:ext>
                  </a:extLst>
                </a:gridCol>
                <a:gridCol w="658368">
                  <a:extLst>
                    <a:ext uri="{9D8B030D-6E8A-4147-A177-3AD203B41FA5}">
                      <a16:colId xmlns:a16="http://schemas.microsoft.com/office/drawing/2014/main" val="337293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25573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- 2024-06-16 10:00:42</a:t>
                      </a:r>
                      <a:r>
                        <a:rPr kumimoji="0" lang="en-US" sz="1000" b="0" i="0" u="none" strike="noStrike" kern="1200" cap="none" spc="0" normalizeH="0" baseline="0" noProof="0">
                          <a:ln>
                            <a:noFill/>
                          </a:ln>
                          <a:solidFill>
                            <a:prstClr val="black"/>
                          </a:solidFill>
                          <a:effectLst/>
                          <a:uLnTx/>
                          <a:uFillTx/>
                          <a:latin typeface="Calibri"/>
                          <a:ea typeface="+mn-ea"/>
                          <a:cs typeface="+mn-cs"/>
                        </a:rPr>
                        <a:t>
 For the father who nurtures both family and farm, win a 𝗠𝗘𝗥𝗚𝗘 𝗠𝗔𝗫𝗫 𝟵𝟱𝟬 𝘀𝗰𝗮𝗹𝗲 𝗺𝗼𝗱𝗲𝗹!
💥5 winners will be chosen!💥
Easy to win!
👍 Follow @kuhn.group 
🔎 Answer the question: 𝗪𝗵𝗮𝘁 𝗶𝘀 𝘁𝗵𝗲 𝗺𝗮𝘅𝗶𝗺𝘂𝗺 𝘄𝗼𝗿𝗸𝗶𝗻𝗴 𝘄𝗶𝗱𝘁𝗵 𝗼𝗳 𝘁𝗵𝗲 𝗠𝗲𝗿𝗴𝗲 𝗠𝗮𝘅𝘅 𝟵𝟱𝟬?
🔥 𝗕𝗼𝗻𝘂𝘀: share the competition in your story
Winners will be drawn at random from the comments on 24/06.
Good luck! 🤞🤞
#win #competition #contest #mergemaxx #miniature #scalemodel #scalemodels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v/t51.2885-15/448525834_7642277579213003_6821902765225211898_n.jpg?_nc_cat=109&amp;ccb=1-7&amp;_nc_sid=18de74&amp;_nc_ohc=E96JhFxygUUQ7kNvgG2GGdm&amp;_nc_ht=scontent-fra5-2.cdninstagram.com&amp;edm=AM6HXa8EAAAA&amp;oh=00_AYDhdvojggQg2FagbhWMjVV-pYFtYg93kSnfiwWQ0KbNVw&amp;oe=6683EE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extLst>
                  <a:ext uri="{0D108BD9-81ED-4DB2-BD59-A6C34878D82A}">
                    <a16:rowId xmlns:a16="http://schemas.microsoft.com/office/drawing/2014/main" val="838062430"/>
                  </a:ext>
                </a:extLst>
              </a:tr>
            </a:tbl>
          </a:graphicData>
        </a:graphic>
      </p:graphicFrame>
      <p:sp>
        <p:nvSpPr>
          <p:cNvPr id="4" name="Text Placeholder 3">
            <a:extLst>
              <a:ext uri="{FF2B5EF4-FFF2-40B4-BE49-F238E27FC236}">
                <a16:creationId xmlns:a16="http://schemas.microsoft.com/office/drawing/2014/main" id="{12B15A2C-F4FE-454C-B4FA-496581E2F9C8}"/>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84707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3F22B-4242-4A91-9231-49B0B8C16A36}"/>
              </a:ext>
            </a:extLst>
          </p:cNvPr>
          <p:cNvSpPr>
            <a:spLocks noGrp="1"/>
          </p:cNvSpPr>
          <p:nvPr>
            <p:ph type="title"/>
          </p:nvPr>
        </p:nvSpPr>
        <p:spPr/>
        <p:txBody>
          <a:bodyPr/>
          <a:lstStyle/>
          <a:p>
            <a:r>
              <a:rPr lang="en-US"/>
              <a:t>Overall Top Posts Table | All profiles - 6 of 12</a:t>
            </a:r>
          </a:p>
        </p:txBody>
      </p:sp>
      <p:graphicFrame>
        <p:nvGraphicFramePr>
          <p:cNvPr id="5" name="Table Placeholder 4">
            <a:extLst>
              <a:ext uri="{FF2B5EF4-FFF2-40B4-BE49-F238E27FC236}">
                <a16:creationId xmlns:a16="http://schemas.microsoft.com/office/drawing/2014/main" id="{82E633B3-FCCB-4118-B2C1-B7E4D1861391}"/>
              </a:ext>
            </a:extLst>
          </p:cNvPr>
          <p:cNvGraphicFramePr>
            <a:graphicFrameLocks noGrp="1"/>
          </p:cNvGraphicFramePr>
          <p:nvPr>
            <p:ph type="tbl" sz="quarter" idx="13"/>
            <p:extLst>
              <p:ext uri="{D42A27DB-BD31-4B8C-83A1-F6EECF244321}">
                <p14:modId xmlns:p14="http://schemas.microsoft.com/office/powerpoint/2010/main" val="3180318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6080515"/>
                    </a:ext>
                  </a:extLst>
                </a:gridCol>
                <a:gridCol w="1481328">
                  <a:extLst>
                    <a:ext uri="{9D8B030D-6E8A-4147-A177-3AD203B41FA5}">
                      <a16:colId xmlns:a16="http://schemas.microsoft.com/office/drawing/2014/main" val="315181203"/>
                    </a:ext>
                  </a:extLst>
                </a:gridCol>
                <a:gridCol w="658368">
                  <a:extLst>
                    <a:ext uri="{9D8B030D-6E8A-4147-A177-3AD203B41FA5}">
                      <a16:colId xmlns:a16="http://schemas.microsoft.com/office/drawing/2014/main" val="557921238"/>
                    </a:ext>
                  </a:extLst>
                </a:gridCol>
                <a:gridCol w="658368">
                  <a:extLst>
                    <a:ext uri="{9D8B030D-6E8A-4147-A177-3AD203B41FA5}">
                      <a16:colId xmlns:a16="http://schemas.microsoft.com/office/drawing/2014/main" val="2400263935"/>
                    </a:ext>
                  </a:extLst>
                </a:gridCol>
                <a:gridCol w="658368">
                  <a:extLst>
                    <a:ext uri="{9D8B030D-6E8A-4147-A177-3AD203B41FA5}">
                      <a16:colId xmlns:a16="http://schemas.microsoft.com/office/drawing/2014/main" val="1861329068"/>
                    </a:ext>
                  </a:extLst>
                </a:gridCol>
                <a:gridCol w="658368">
                  <a:extLst>
                    <a:ext uri="{9D8B030D-6E8A-4147-A177-3AD203B41FA5}">
                      <a16:colId xmlns:a16="http://schemas.microsoft.com/office/drawing/2014/main" val="2688122162"/>
                    </a:ext>
                  </a:extLst>
                </a:gridCol>
                <a:gridCol w="658368">
                  <a:extLst>
                    <a:ext uri="{9D8B030D-6E8A-4147-A177-3AD203B41FA5}">
                      <a16:colId xmlns:a16="http://schemas.microsoft.com/office/drawing/2014/main" val="2054424656"/>
                    </a:ext>
                  </a:extLst>
                </a:gridCol>
                <a:gridCol w="658368">
                  <a:extLst>
                    <a:ext uri="{9D8B030D-6E8A-4147-A177-3AD203B41FA5}">
                      <a16:colId xmlns:a16="http://schemas.microsoft.com/office/drawing/2014/main" val="372595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27639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- 2024-06-15 17:30:21</a:t>
                      </a:r>
                      <a:r>
                        <a:rPr kumimoji="0" lang="en-US" sz="1000" b="0" i="0" u="none" strike="noStrike" kern="1200" cap="none" spc="0" normalizeH="0" baseline="0" noProof="0">
                          <a:ln>
                            <a:noFill/>
                          </a:ln>
                          <a:solidFill>
                            <a:prstClr val="black"/>
                          </a:solidFill>
                          <a:effectLst/>
                          <a:uLnTx/>
                          <a:uFillTx/>
                          <a:latin typeface="Calibri"/>
                          <a:ea typeface="+mn-ea"/>
                          <a:cs typeface="+mn-cs"/>
                        </a:rPr>
                        <a:t>
 It is with a tear in our eye that we are saying goodbye to Nigel Donkin, who has embarked on his retirement journey😪. Nigel’s hard work and dedication to KUHN over the last 37 years (yes, 37 years!) has been real credit to him!
Nigel is not feeling quite so sad and is living his best life while on hols in Wales! Lucky Nigel is all we can say…
#bestrongbekuhn #belikenigel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https://quintly-eu-image-storage.s3.amazonaws.com/eb45a2db3df809e155ee3fc01e9b7be7/863d222d5268d63f23053ad02bbe019a.jpg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8932</a:t>
                      </a:r>
                    </a:p>
                  </a:txBody>
                  <a:tcPr/>
                </a:tc>
                <a:extLst>
                  <a:ext uri="{0D108BD9-81ED-4DB2-BD59-A6C34878D82A}">
                    <a16:rowId xmlns:a16="http://schemas.microsoft.com/office/drawing/2014/main" val="3595874180"/>
                  </a:ext>
                </a:extLst>
              </a:tr>
            </a:tbl>
          </a:graphicData>
        </a:graphic>
      </p:graphicFrame>
      <p:sp>
        <p:nvSpPr>
          <p:cNvPr id="4" name="Text Placeholder 3">
            <a:extLst>
              <a:ext uri="{FF2B5EF4-FFF2-40B4-BE49-F238E27FC236}">
                <a16:creationId xmlns:a16="http://schemas.microsoft.com/office/drawing/2014/main" id="{96004A39-7EAF-4CCB-B564-FF02A65C91C0}"/>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526331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3E6DF-931A-43AD-88CC-E572F608101F}"/>
              </a:ext>
            </a:extLst>
          </p:cNvPr>
          <p:cNvSpPr>
            <a:spLocks noGrp="1"/>
          </p:cNvSpPr>
          <p:nvPr>
            <p:ph type="title"/>
          </p:nvPr>
        </p:nvSpPr>
        <p:spPr/>
        <p:txBody>
          <a:bodyPr/>
          <a:lstStyle/>
          <a:p>
            <a:r>
              <a:rPr lang="en-US"/>
              <a:t>Overall Top Posts Table | All profiles - 7 of 12</a:t>
            </a:r>
          </a:p>
        </p:txBody>
      </p:sp>
      <p:graphicFrame>
        <p:nvGraphicFramePr>
          <p:cNvPr id="5" name="Table Placeholder 4">
            <a:extLst>
              <a:ext uri="{FF2B5EF4-FFF2-40B4-BE49-F238E27FC236}">
                <a16:creationId xmlns:a16="http://schemas.microsoft.com/office/drawing/2014/main" id="{5FB82884-B963-4969-90D3-06DA46E29ECD}"/>
              </a:ext>
            </a:extLst>
          </p:cNvPr>
          <p:cNvGraphicFramePr>
            <a:graphicFrameLocks noGrp="1"/>
          </p:cNvGraphicFramePr>
          <p:nvPr>
            <p:ph type="tbl" sz="quarter" idx="13"/>
            <p:extLst>
              <p:ext uri="{D42A27DB-BD31-4B8C-83A1-F6EECF244321}">
                <p14:modId xmlns:p14="http://schemas.microsoft.com/office/powerpoint/2010/main" val="374083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5994142"/>
                    </a:ext>
                  </a:extLst>
                </a:gridCol>
                <a:gridCol w="1481328">
                  <a:extLst>
                    <a:ext uri="{9D8B030D-6E8A-4147-A177-3AD203B41FA5}">
                      <a16:colId xmlns:a16="http://schemas.microsoft.com/office/drawing/2014/main" val="2176614540"/>
                    </a:ext>
                  </a:extLst>
                </a:gridCol>
                <a:gridCol w="658368">
                  <a:extLst>
                    <a:ext uri="{9D8B030D-6E8A-4147-A177-3AD203B41FA5}">
                      <a16:colId xmlns:a16="http://schemas.microsoft.com/office/drawing/2014/main" val="1911405047"/>
                    </a:ext>
                  </a:extLst>
                </a:gridCol>
                <a:gridCol w="658368">
                  <a:extLst>
                    <a:ext uri="{9D8B030D-6E8A-4147-A177-3AD203B41FA5}">
                      <a16:colId xmlns:a16="http://schemas.microsoft.com/office/drawing/2014/main" val="1036118139"/>
                    </a:ext>
                  </a:extLst>
                </a:gridCol>
                <a:gridCol w="658368">
                  <a:extLst>
                    <a:ext uri="{9D8B030D-6E8A-4147-A177-3AD203B41FA5}">
                      <a16:colId xmlns:a16="http://schemas.microsoft.com/office/drawing/2014/main" val="623736306"/>
                    </a:ext>
                  </a:extLst>
                </a:gridCol>
                <a:gridCol w="658368">
                  <a:extLst>
                    <a:ext uri="{9D8B030D-6E8A-4147-A177-3AD203B41FA5}">
                      <a16:colId xmlns:a16="http://schemas.microsoft.com/office/drawing/2014/main" val="2459638526"/>
                    </a:ext>
                  </a:extLst>
                </a:gridCol>
                <a:gridCol w="658368">
                  <a:extLst>
                    <a:ext uri="{9D8B030D-6E8A-4147-A177-3AD203B41FA5}">
                      <a16:colId xmlns:a16="http://schemas.microsoft.com/office/drawing/2014/main" val="3115476872"/>
                    </a:ext>
                  </a:extLst>
                </a:gridCol>
                <a:gridCol w="658368">
                  <a:extLst>
                    <a:ext uri="{9D8B030D-6E8A-4147-A177-3AD203B41FA5}">
                      <a16:colId xmlns:a16="http://schemas.microsoft.com/office/drawing/2014/main" val="2563886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3085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kuhn_iberica - 2024-06-17 14:30:32</a:t>
                      </a:r>
                      <a:r>
                        <a:rPr kumimoji="0" lang="es-ES" sz="1000" b="0" i="0" u="none" strike="noStrike" kern="1200" cap="none" spc="0" normalizeH="0" baseline="0" noProof="0">
                          <a:ln>
                            <a:noFill/>
                          </a:ln>
                          <a:solidFill>
                            <a:prstClr val="black"/>
                          </a:solidFill>
                          <a:effectLst/>
                          <a:uLnTx/>
                          <a:uFillTx/>
                          <a:latin typeface="Calibri"/>
                          <a:ea typeface="+mn-ea"/>
                          <a:cs typeface="+mn-cs"/>
                        </a:rPr>
                        <a:t>
 ¿Necesitas consultar el manual de tu máquina? Con MyKUHN puedes hacerlo de forma rápida y sencilla. 
Además, pide tus RECAMBIOS fácilmente con el catálogo digital seleccionando las piezas de tus máquinas y haciendo tu pedido directamente al concesionario más cercano.
.
.
.
#mykuhn #recambios #kuhnparts #kuhn #bestrongbekuhn #recambiosoriginales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v/t51.2885-15/448307293_493068889824429_330129411378410966_n.jpg?_nc_cat=101&amp;ccb=1-7&amp;_nc_sid=18de74&amp;_nc_ohc=sOtwoihMOEcQ7kNvgG1uMkO&amp;_nc_ht=scontent-fra3-1.cdninstagram.com&amp;edm=AM6HXa8EAAAA&amp;oh=00_AYBTLuxjr5QtCjTNImT9MZjxHMSyaLOlmCa2QCCjweGrrw&amp;oe=66840467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extLst>
                  <a:ext uri="{0D108BD9-81ED-4DB2-BD59-A6C34878D82A}">
                    <a16:rowId xmlns:a16="http://schemas.microsoft.com/office/drawing/2014/main" val="2049300882"/>
                  </a:ext>
                </a:extLst>
              </a:tr>
            </a:tbl>
          </a:graphicData>
        </a:graphic>
      </p:graphicFrame>
      <p:sp>
        <p:nvSpPr>
          <p:cNvPr id="4" name="Text Placeholder 3">
            <a:extLst>
              <a:ext uri="{FF2B5EF4-FFF2-40B4-BE49-F238E27FC236}">
                <a16:creationId xmlns:a16="http://schemas.microsoft.com/office/drawing/2014/main" id="{8F1183AB-13C4-4972-A104-9CDE18D0E7F5}"/>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850999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BFD72-238F-49D0-891A-6DBBF178B2C7}"/>
              </a:ext>
            </a:extLst>
          </p:cNvPr>
          <p:cNvSpPr>
            <a:spLocks noGrp="1"/>
          </p:cNvSpPr>
          <p:nvPr>
            <p:ph type="title"/>
          </p:nvPr>
        </p:nvSpPr>
        <p:spPr/>
        <p:txBody>
          <a:bodyPr/>
          <a:lstStyle/>
          <a:p>
            <a:r>
              <a:rPr lang="en-US"/>
              <a:t>Overall Top Posts Table | All profiles - 8 of 12</a:t>
            </a:r>
          </a:p>
        </p:txBody>
      </p:sp>
      <p:graphicFrame>
        <p:nvGraphicFramePr>
          <p:cNvPr id="5" name="Table Placeholder 4">
            <a:extLst>
              <a:ext uri="{FF2B5EF4-FFF2-40B4-BE49-F238E27FC236}">
                <a16:creationId xmlns:a16="http://schemas.microsoft.com/office/drawing/2014/main" id="{90A51C6E-2D37-4B13-8DA6-8C57993C4478}"/>
              </a:ext>
            </a:extLst>
          </p:cNvPr>
          <p:cNvGraphicFramePr>
            <a:graphicFrameLocks noGrp="1"/>
          </p:cNvGraphicFramePr>
          <p:nvPr>
            <p:ph type="tbl" sz="quarter" idx="13"/>
            <p:extLst>
              <p:ext uri="{D42A27DB-BD31-4B8C-83A1-F6EECF244321}">
                <p14:modId xmlns:p14="http://schemas.microsoft.com/office/powerpoint/2010/main" val="83599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43582579"/>
                    </a:ext>
                  </a:extLst>
                </a:gridCol>
                <a:gridCol w="1481328">
                  <a:extLst>
                    <a:ext uri="{9D8B030D-6E8A-4147-A177-3AD203B41FA5}">
                      <a16:colId xmlns:a16="http://schemas.microsoft.com/office/drawing/2014/main" val="1219218395"/>
                    </a:ext>
                  </a:extLst>
                </a:gridCol>
                <a:gridCol w="658368">
                  <a:extLst>
                    <a:ext uri="{9D8B030D-6E8A-4147-A177-3AD203B41FA5}">
                      <a16:colId xmlns:a16="http://schemas.microsoft.com/office/drawing/2014/main" val="3199125155"/>
                    </a:ext>
                  </a:extLst>
                </a:gridCol>
                <a:gridCol w="658368">
                  <a:extLst>
                    <a:ext uri="{9D8B030D-6E8A-4147-A177-3AD203B41FA5}">
                      <a16:colId xmlns:a16="http://schemas.microsoft.com/office/drawing/2014/main" val="3599401329"/>
                    </a:ext>
                  </a:extLst>
                </a:gridCol>
                <a:gridCol w="658368">
                  <a:extLst>
                    <a:ext uri="{9D8B030D-6E8A-4147-A177-3AD203B41FA5}">
                      <a16:colId xmlns:a16="http://schemas.microsoft.com/office/drawing/2014/main" val="378568832"/>
                    </a:ext>
                  </a:extLst>
                </a:gridCol>
                <a:gridCol w="658368">
                  <a:extLst>
                    <a:ext uri="{9D8B030D-6E8A-4147-A177-3AD203B41FA5}">
                      <a16:colId xmlns:a16="http://schemas.microsoft.com/office/drawing/2014/main" val="1704143763"/>
                    </a:ext>
                  </a:extLst>
                </a:gridCol>
                <a:gridCol w="658368">
                  <a:extLst>
                    <a:ext uri="{9D8B030D-6E8A-4147-A177-3AD203B41FA5}">
                      <a16:colId xmlns:a16="http://schemas.microsoft.com/office/drawing/2014/main" val="2123022309"/>
                    </a:ext>
                  </a:extLst>
                </a:gridCol>
                <a:gridCol w="658368">
                  <a:extLst>
                    <a:ext uri="{9D8B030D-6E8A-4147-A177-3AD203B41FA5}">
                      <a16:colId xmlns:a16="http://schemas.microsoft.com/office/drawing/2014/main" val="278299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147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KUHN-Ukraine - 2024-06-19 09:06:39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Шановні наші аграрії, вітаємо вас з Днем Фермера! 
Ваша невтомна праця та відданість землі є основою нашого благополуччя. Нехай ваші поля завжди будуть родючими, а врожаї - багатими</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Бажаємо вам міцного здоров’я, щастя та успіхів у всіх починаннях.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Дякуємо за ваш вклад у наше майбутнє!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https://quintly-eu-image-storage.s3.amazonaws.com/14e50025cda42d803588ac3a2f43600c/9aca01b21283704b499b3dae4d5c55e2.jpg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a:t>
                      </a:r>
                    </a:p>
                  </a:txBody>
                  <a:tcPr/>
                </a:tc>
                <a:extLst>
                  <a:ext uri="{0D108BD9-81ED-4DB2-BD59-A6C34878D82A}">
                    <a16:rowId xmlns:a16="http://schemas.microsoft.com/office/drawing/2014/main" val="2135644132"/>
                  </a:ext>
                </a:extLst>
              </a:tr>
            </a:tbl>
          </a:graphicData>
        </a:graphic>
      </p:graphicFrame>
      <p:sp>
        <p:nvSpPr>
          <p:cNvPr id="4" name="Text Placeholder 3">
            <a:extLst>
              <a:ext uri="{FF2B5EF4-FFF2-40B4-BE49-F238E27FC236}">
                <a16:creationId xmlns:a16="http://schemas.microsoft.com/office/drawing/2014/main" id="{3E29D30B-6326-4DAD-9E18-135C211CFF1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014477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E7EBC-B101-4263-8A55-CE98BD1E373F}"/>
              </a:ext>
            </a:extLst>
          </p:cNvPr>
          <p:cNvSpPr>
            <a:spLocks noGrp="1"/>
          </p:cNvSpPr>
          <p:nvPr>
            <p:ph type="title"/>
          </p:nvPr>
        </p:nvSpPr>
        <p:spPr/>
        <p:txBody>
          <a:bodyPr/>
          <a:lstStyle/>
          <a:p>
            <a:r>
              <a:rPr lang="en-US"/>
              <a:t>Overall Top Posts Table | All profiles - 9 of 12</a:t>
            </a:r>
          </a:p>
        </p:txBody>
      </p:sp>
      <p:graphicFrame>
        <p:nvGraphicFramePr>
          <p:cNvPr id="5" name="Table Placeholder 4">
            <a:extLst>
              <a:ext uri="{FF2B5EF4-FFF2-40B4-BE49-F238E27FC236}">
                <a16:creationId xmlns:a16="http://schemas.microsoft.com/office/drawing/2014/main" id="{ED7FE86B-E722-4D11-A967-52B5D1CA4C71}"/>
              </a:ext>
            </a:extLst>
          </p:cNvPr>
          <p:cNvGraphicFramePr>
            <a:graphicFrameLocks noGrp="1"/>
          </p:cNvGraphicFramePr>
          <p:nvPr>
            <p:ph type="tbl" sz="quarter" idx="13"/>
            <p:extLst>
              <p:ext uri="{D42A27DB-BD31-4B8C-83A1-F6EECF244321}">
                <p14:modId xmlns:p14="http://schemas.microsoft.com/office/powerpoint/2010/main" val="140082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1749871"/>
                    </a:ext>
                  </a:extLst>
                </a:gridCol>
                <a:gridCol w="1481328">
                  <a:extLst>
                    <a:ext uri="{9D8B030D-6E8A-4147-A177-3AD203B41FA5}">
                      <a16:colId xmlns:a16="http://schemas.microsoft.com/office/drawing/2014/main" val="2484668834"/>
                    </a:ext>
                  </a:extLst>
                </a:gridCol>
                <a:gridCol w="658368">
                  <a:extLst>
                    <a:ext uri="{9D8B030D-6E8A-4147-A177-3AD203B41FA5}">
                      <a16:colId xmlns:a16="http://schemas.microsoft.com/office/drawing/2014/main" val="3367442448"/>
                    </a:ext>
                  </a:extLst>
                </a:gridCol>
                <a:gridCol w="658368">
                  <a:extLst>
                    <a:ext uri="{9D8B030D-6E8A-4147-A177-3AD203B41FA5}">
                      <a16:colId xmlns:a16="http://schemas.microsoft.com/office/drawing/2014/main" val="1541720063"/>
                    </a:ext>
                  </a:extLst>
                </a:gridCol>
                <a:gridCol w="658368">
                  <a:extLst>
                    <a:ext uri="{9D8B030D-6E8A-4147-A177-3AD203B41FA5}">
                      <a16:colId xmlns:a16="http://schemas.microsoft.com/office/drawing/2014/main" val="1240512395"/>
                    </a:ext>
                  </a:extLst>
                </a:gridCol>
                <a:gridCol w="658368">
                  <a:extLst>
                    <a:ext uri="{9D8B030D-6E8A-4147-A177-3AD203B41FA5}">
                      <a16:colId xmlns:a16="http://schemas.microsoft.com/office/drawing/2014/main" val="255365843"/>
                    </a:ext>
                  </a:extLst>
                </a:gridCol>
                <a:gridCol w="658368">
                  <a:extLst>
                    <a:ext uri="{9D8B030D-6E8A-4147-A177-3AD203B41FA5}">
                      <a16:colId xmlns:a16="http://schemas.microsoft.com/office/drawing/2014/main" val="470247261"/>
                    </a:ext>
                  </a:extLst>
                </a:gridCol>
                <a:gridCol w="658368">
                  <a:extLst>
                    <a:ext uri="{9D8B030D-6E8A-4147-A177-3AD203B41FA5}">
                      <a16:colId xmlns:a16="http://schemas.microsoft.com/office/drawing/2014/main" val="1704855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3182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- 2024-06-16 14:00:10</a:t>
                      </a:r>
                      <a:r>
                        <a:rPr kumimoji="0" lang="pl-PL" sz="1000" b="0" i="0" u="none" strike="noStrike" kern="1200" cap="none" spc="0" normalizeH="0" baseline="0" noProof="0">
                          <a:ln>
                            <a:noFill/>
                          </a:ln>
                          <a:solidFill>
                            <a:prstClr val="black"/>
                          </a:solidFill>
                          <a:effectLst/>
                          <a:uLnTx/>
                          <a:uFillTx/>
                          <a:latin typeface="Calibri"/>
                          <a:ea typeface="+mn-ea"/>
                          <a:cs typeface="+mn-cs"/>
                        </a:rPr>
                        <a:t>
 Dzięki oryginalnym częściom KUHN możesz mieć pewność, że Twoja praca będzie przebiegać bez zakłóceń. 🧐
Jest to istotne by zebrać paszę najwyższej jakości i zachować żywotność maszyny na lata.😎
A czy słyszeliście już o naszym zestawie dla kosiarek dyskowych KUHN? 🥳 W zestawie znajdują się wszystkie komponenty, które pozwolą przygotować kosiarkę do sezonu, lub zadbać o nią już po! A do tego w atrakcyjnej cenie!  Sprawdź szczegóły https://www.kuhn.com.pl/aktualnosci/promocja-na-zestawy-czesci-zamiennych-do-kosiarek-rolniczych-kuhn-gmd-fc-dla-wszystkich-uzytkownikow?utm_source=KPL+Facebook&amp;utm_medium=kampania+&amp;utm_campaign=aktualno%C5%9B%C4%87😄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v/t39.30808-6/442493554_985797599852877_5828144960396650676_n.jpg?_nc_cat=102&amp;ccb=1-7&amp;_nc_sid=18de74&amp;_nc_ohc=YX6FSiVvAcQQ7kNvgEwVRax&amp;_nc_ht=scontent-fra5-1.cdninstagram.com&amp;edm=AM6HXa8EAAAA&amp;oh=00_AYAwQgButpMkxUg7ud8mjcRqDMVmkAmff3LkYgE3QrDKrQ&amp;oe=66833743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3366585456"/>
                  </a:ext>
                </a:extLst>
              </a:tr>
            </a:tbl>
          </a:graphicData>
        </a:graphic>
      </p:graphicFrame>
      <p:sp>
        <p:nvSpPr>
          <p:cNvPr id="4" name="Text Placeholder 3">
            <a:extLst>
              <a:ext uri="{FF2B5EF4-FFF2-40B4-BE49-F238E27FC236}">
                <a16:creationId xmlns:a16="http://schemas.microsoft.com/office/drawing/2014/main" id="{64D44CE2-D6F8-4545-B44A-11309C623E93}"/>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127339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BF9E0-FC56-47F7-8783-EED3F82659B4}"/>
              </a:ext>
            </a:extLst>
          </p:cNvPr>
          <p:cNvSpPr>
            <a:spLocks noGrp="1"/>
          </p:cNvSpPr>
          <p:nvPr>
            <p:ph type="title"/>
          </p:nvPr>
        </p:nvSpPr>
        <p:spPr/>
        <p:txBody>
          <a:bodyPr/>
          <a:lstStyle/>
          <a:p>
            <a:r>
              <a:rPr lang="en-US"/>
              <a:t>Overall Top Posts Table | All profiles - 10 of 12</a:t>
            </a:r>
          </a:p>
        </p:txBody>
      </p:sp>
      <p:graphicFrame>
        <p:nvGraphicFramePr>
          <p:cNvPr id="5" name="Table Placeholder 4">
            <a:extLst>
              <a:ext uri="{FF2B5EF4-FFF2-40B4-BE49-F238E27FC236}">
                <a16:creationId xmlns:a16="http://schemas.microsoft.com/office/drawing/2014/main" id="{E6CE56AE-B34A-4D63-AB15-F32613D39C43}"/>
              </a:ext>
            </a:extLst>
          </p:cNvPr>
          <p:cNvGraphicFramePr>
            <a:graphicFrameLocks noGrp="1"/>
          </p:cNvGraphicFramePr>
          <p:nvPr>
            <p:ph type="tbl" sz="quarter" idx="13"/>
            <p:extLst>
              <p:ext uri="{D42A27DB-BD31-4B8C-83A1-F6EECF244321}">
                <p14:modId xmlns:p14="http://schemas.microsoft.com/office/powerpoint/2010/main" val="368020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239908"/>
                    </a:ext>
                  </a:extLst>
                </a:gridCol>
                <a:gridCol w="1481328">
                  <a:extLst>
                    <a:ext uri="{9D8B030D-6E8A-4147-A177-3AD203B41FA5}">
                      <a16:colId xmlns:a16="http://schemas.microsoft.com/office/drawing/2014/main" val="196305079"/>
                    </a:ext>
                  </a:extLst>
                </a:gridCol>
                <a:gridCol w="658368">
                  <a:extLst>
                    <a:ext uri="{9D8B030D-6E8A-4147-A177-3AD203B41FA5}">
                      <a16:colId xmlns:a16="http://schemas.microsoft.com/office/drawing/2014/main" val="1511631544"/>
                    </a:ext>
                  </a:extLst>
                </a:gridCol>
                <a:gridCol w="658368">
                  <a:extLst>
                    <a:ext uri="{9D8B030D-6E8A-4147-A177-3AD203B41FA5}">
                      <a16:colId xmlns:a16="http://schemas.microsoft.com/office/drawing/2014/main" val="2356850536"/>
                    </a:ext>
                  </a:extLst>
                </a:gridCol>
                <a:gridCol w="658368">
                  <a:extLst>
                    <a:ext uri="{9D8B030D-6E8A-4147-A177-3AD203B41FA5}">
                      <a16:colId xmlns:a16="http://schemas.microsoft.com/office/drawing/2014/main" val="2960317439"/>
                    </a:ext>
                  </a:extLst>
                </a:gridCol>
                <a:gridCol w="658368">
                  <a:extLst>
                    <a:ext uri="{9D8B030D-6E8A-4147-A177-3AD203B41FA5}">
                      <a16:colId xmlns:a16="http://schemas.microsoft.com/office/drawing/2014/main" val="664618864"/>
                    </a:ext>
                  </a:extLst>
                </a:gridCol>
                <a:gridCol w="658368">
                  <a:extLst>
                    <a:ext uri="{9D8B030D-6E8A-4147-A177-3AD203B41FA5}">
                      <a16:colId xmlns:a16="http://schemas.microsoft.com/office/drawing/2014/main" val="4048196646"/>
                    </a:ext>
                  </a:extLst>
                </a:gridCol>
                <a:gridCol w="658368">
                  <a:extLst>
                    <a:ext uri="{9D8B030D-6E8A-4147-A177-3AD203B41FA5}">
                      <a16:colId xmlns:a16="http://schemas.microsoft.com/office/drawing/2014/main" val="91174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5945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Facebook KUHN Maszyny Rolnicze - 2024-06-20 10:36:09</a:t>
                      </a:r>
                      <a:r>
                        <a:rPr kumimoji="0" lang="pl-PL" sz="1000" b="0" i="0" u="none" strike="noStrike" kern="1200" cap="none" spc="0" normalizeH="0" baseline="0" noProof="0">
                          <a:ln>
                            <a:noFill/>
                          </a:ln>
                          <a:solidFill>
                            <a:prstClr val="black"/>
                          </a:solidFill>
                          <a:effectLst/>
                          <a:uLnTx/>
                          <a:uFillTx/>
                          <a:latin typeface="Calibri"/>
                          <a:ea typeface="+mn-ea"/>
                          <a:cs typeface="+mn-cs"/>
                        </a:rPr>
                        <a:t>
 🔥Oficjalnie pragniemy przedstawić KUHN ROWLINER. 🔥
Nowy pielnik rzędowy ROWLINER oferuje wysokiej klasy, wszechstronne rozwiązania przeznaczone do głównych upraw rzędowych takich jak:
🌽Kukurydza 
🌻Słonecznik 
🍠Burak cukrowy
🫘Soja 
Gama ROWLINER zaczyna się od modeli 6-rzędowych, a kończy na 12 rzędach z ramami o szerokości od 4,50 do 6,00 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https://quintly-eu-image-storage.s3.amazonaws.com/5eca73693797af0c27ca6f58a5989664/b1b65e800e95732bb38a5da494bc5a18.jpg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a:t>
                      </a:r>
                    </a:p>
                  </a:txBody>
                  <a:tcPr/>
                </a:tc>
                <a:extLst>
                  <a:ext uri="{0D108BD9-81ED-4DB2-BD59-A6C34878D82A}">
                    <a16:rowId xmlns:a16="http://schemas.microsoft.com/office/drawing/2014/main" val="1788938407"/>
                  </a:ext>
                </a:extLst>
              </a:tr>
            </a:tbl>
          </a:graphicData>
        </a:graphic>
      </p:graphicFrame>
      <p:sp>
        <p:nvSpPr>
          <p:cNvPr id="4" name="Text Placeholder 3">
            <a:extLst>
              <a:ext uri="{FF2B5EF4-FFF2-40B4-BE49-F238E27FC236}">
                <a16:creationId xmlns:a16="http://schemas.microsoft.com/office/drawing/2014/main" id="{D7C0EC59-29CA-4F8C-A39E-FFCFEF38E21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206377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B6C54-F2C8-4571-8240-FB964F9191B5}"/>
              </a:ext>
            </a:extLst>
          </p:cNvPr>
          <p:cNvSpPr>
            <a:spLocks noGrp="1"/>
          </p:cNvSpPr>
          <p:nvPr>
            <p:ph type="title"/>
          </p:nvPr>
        </p:nvSpPr>
        <p:spPr/>
        <p:txBody>
          <a:bodyPr/>
          <a:lstStyle/>
          <a:p>
            <a:r>
              <a:rPr lang="en-US"/>
              <a:t>Overall Top Posts Table | All profiles - 11 of 12</a:t>
            </a:r>
          </a:p>
        </p:txBody>
      </p:sp>
      <p:graphicFrame>
        <p:nvGraphicFramePr>
          <p:cNvPr id="5" name="Table Placeholder 4">
            <a:extLst>
              <a:ext uri="{FF2B5EF4-FFF2-40B4-BE49-F238E27FC236}">
                <a16:creationId xmlns:a16="http://schemas.microsoft.com/office/drawing/2014/main" id="{EA833951-A22E-4B8E-B338-31EDAA4B0BE3}"/>
              </a:ext>
            </a:extLst>
          </p:cNvPr>
          <p:cNvGraphicFramePr>
            <a:graphicFrameLocks noGrp="1"/>
          </p:cNvGraphicFramePr>
          <p:nvPr>
            <p:ph type="tbl" sz="quarter" idx="13"/>
            <p:extLst>
              <p:ext uri="{D42A27DB-BD31-4B8C-83A1-F6EECF244321}">
                <p14:modId xmlns:p14="http://schemas.microsoft.com/office/powerpoint/2010/main" val="381375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42965257"/>
                    </a:ext>
                  </a:extLst>
                </a:gridCol>
                <a:gridCol w="1481328">
                  <a:extLst>
                    <a:ext uri="{9D8B030D-6E8A-4147-A177-3AD203B41FA5}">
                      <a16:colId xmlns:a16="http://schemas.microsoft.com/office/drawing/2014/main" val="1859139849"/>
                    </a:ext>
                  </a:extLst>
                </a:gridCol>
                <a:gridCol w="658368">
                  <a:extLst>
                    <a:ext uri="{9D8B030D-6E8A-4147-A177-3AD203B41FA5}">
                      <a16:colId xmlns:a16="http://schemas.microsoft.com/office/drawing/2014/main" val="3187389328"/>
                    </a:ext>
                  </a:extLst>
                </a:gridCol>
                <a:gridCol w="658368">
                  <a:extLst>
                    <a:ext uri="{9D8B030D-6E8A-4147-A177-3AD203B41FA5}">
                      <a16:colId xmlns:a16="http://schemas.microsoft.com/office/drawing/2014/main" val="3105534801"/>
                    </a:ext>
                  </a:extLst>
                </a:gridCol>
                <a:gridCol w="658368">
                  <a:extLst>
                    <a:ext uri="{9D8B030D-6E8A-4147-A177-3AD203B41FA5}">
                      <a16:colId xmlns:a16="http://schemas.microsoft.com/office/drawing/2014/main" val="3019888793"/>
                    </a:ext>
                  </a:extLst>
                </a:gridCol>
                <a:gridCol w="658368">
                  <a:extLst>
                    <a:ext uri="{9D8B030D-6E8A-4147-A177-3AD203B41FA5}">
                      <a16:colId xmlns:a16="http://schemas.microsoft.com/office/drawing/2014/main" val="236737773"/>
                    </a:ext>
                  </a:extLst>
                </a:gridCol>
                <a:gridCol w="658368">
                  <a:extLst>
                    <a:ext uri="{9D8B030D-6E8A-4147-A177-3AD203B41FA5}">
                      <a16:colId xmlns:a16="http://schemas.microsoft.com/office/drawing/2014/main" val="3042411075"/>
                    </a:ext>
                  </a:extLst>
                </a:gridCol>
                <a:gridCol w="658368">
                  <a:extLst>
                    <a:ext uri="{9D8B030D-6E8A-4147-A177-3AD203B41FA5}">
                      <a16:colId xmlns:a16="http://schemas.microsoft.com/office/drawing/2014/main" val="415853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53821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KUHN Ibérica - 2024-06-17 14:30:05</a:t>
                      </a:r>
                      <a:r>
                        <a:rPr kumimoji="0" lang="es-ES" sz="1000" b="0" i="0" u="none" strike="noStrike" kern="1200" cap="none" spc="0" normalizeH="0" baseline="0" noProof="0">
                          <a:ln>
                            <a:noFill/>
                          </a:ln>
                          <a:solidFill>
                            <a:prstClr val="black"/>
                          </a:solidFill>
                          <a:effectLst/>
                          <a:uLnTx/>
                          <a:uFillTx/>
                          <a:latin typeface="Calibri"/>
                          <a:ea typeface="+mn-ea"/>
                          <a:cs typeface="+mn-cs"/>
                        </a:rPr>
                        <a:t>
 ¿Necesitas consultar el manual de tu máquina? Con MyKUHN puedes hacerlo de forma rápida y sencilla. 
Además, pide tus RECAMBIOS fácilmente con el catálogo digital seleccionando las piezas de tus máquinas y haciendo tu pedido directamente al concesionario más cercano.
.
.
.
#mykuhn #recambios #kuhnparts #kuhn #bestrongbekuhn #recambiosoriginales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https://quintly-eu-image-storage.s3.amazonaws.com/8a938547fd071c16a00f509b08650e3b/476f9053dc56555772e9d98ed0516e24.jpg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a:t>
                      </a:r>
                    </a:p>
                  </a:txBody>
                  <a:tcPr/>
                </a:tc>
                <a:extLst>
                  <a:ext uri="{0D108BD9-81ED-4DB2-BD59-A6C34878D82A}">
                    <a16:rowId xmlns:a16="http://schemas.microsoft.com/office/drawing/2014/main" val="2184052834"/>
                  </a:ext>
                </a:extLst>
              </a:tr>
            </a:tbl>
          </a:graphicData>
        </a:graphic>
      </p:graphicFrame>
      <p:sp>
        <p:nvSpPr>
          <p:cNvPr id="4" name="Text Placeholder 3">
            <a:extLst>
              <a:ext uri="{FF2B5EF4-FFF2-40B4-BE49-F238E27FC236}">
                <a16:creationId xmlns:a16="http://schemas.microsoft.com/office/drawing/2014/main" id="{4B8AF25F-B213-4DF3-8E4B-A531642B2864}"/>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928296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D833-6A46-4EBC-B782-69128B2E1311}"/>
              </a:ext>
            </a:extLst>
          </p:cNvPr>
          <p:cNvSpPr>
            <a:spLocks noGrp="1"/>
          </p:cNvSpPr>
          <p:nvPr>
            <p:ph type="title"/>
          </p:nvPr>
        </p:nvSpPr>
        <p:spPr/>
        <p:txBody>
          <a:bodyPr/>
          <a:lstStyle/>
          <a:p>
            <a:r>
              <a:rPr lang="en-US"/>
              <a:t>Overall Top Posts Table | All profiles - 12 of 12</a:t>
            </a:r>
          </a:p>
        </p:txBody>
      </p:sp>
      <p:graphicFrame>
        <p:nvGraphicFramePr>
          <p:cNvPr id="5" name="Table Placeholder 4">
            <a:extLst>
              <a:ext uri="{FF2B5EF4-FFF2-40B4-BE49-F238E27FC236}">
                <a16:creationId xmlns:a16="http://schemas.microsoft.com/office/drawing/2014/main" id="{FFAAA2D7-0946-4E86-8A70-0AC18583406F}"/>
              </a:ext>
            </a:extLst>
          </p:cNvPr>
          <p:cNvGraphicFramePr>
            <a:graphicFrameLocks noGrp="1"/>
          </p:cNvGraphicFramePr>
          <p:nvPr>
            <p:ph type="tbl" sz="quarter" idx="13"/>
            <p:extLst>
              <p:ext uri="{D42A27DB-BD31-4B8C-83A1-F6EECF244321}">
                <p14:modId xmlns:p14="http://schemas.microsoft.com/office/powerpoint/2010/main" val="549784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1486919"/>
                    </a:ext>
                  </a:extLst>
                </a:gridCol>
                <a:gridCol w="1481328">
                  <a:extLst>
                    <a:ext uri="{9D8B030D-6E8A-4147-A177-3AD203B41FA5}">
                      <a16:colId xmlns:a16="http://schemas.microsoft.com/office/drawing/2014/main" val="2410873093"/>
                    </a:ext>
                  </a:extLst>
                </a:gridCol>
                <a:gridCol w="658368">
                  <a:extLst>
                    <a:ext uri="{9D8B030D-6E8A-4147-A177-3AD203B41FA5}">
                      <a16:colId xmlns:a16="http://schemas.microsoft.com/office/drawing/2014/main" val="2216309341"/>
                    </a:ext>
                  </a:extLst>
                </a:gridCol>
                <a:gridCol w="658368">
                  <a:extLst>
                    <a:ext uri="{9D8B030D-6E8A-4147-A177-3AD203B41FA5}">
                      <a16:colId xmlns:a16="http://schemas.microsoft.com/office/drawing/2014/main" val="607637059"/>
                    </a:ext>
                  </a:extLst>
                </a:gridCol>
                <a:gridCol w="658368">
                  <a:extLst>
                    <a:ext uri="{9D8B030D-6E8A-4147-A177-3AD203B41FA5}">
                      <a16:colId xmlns:a16="http://schemas.microsoft.com/office/drawing/2014/main" val="2869196386"/>
                    </a:ext>
                  </a:extLst>
                </a:gridCol>
                <a:gridCol w="658368">
                  <a:extLst>
                    <a:ext uri="{9D8B030D-6E8A-4147-A177-3AD203B41FA5}">
                      <a16:colId xmlns:a16="http://schemas.microsoft.com/office/drawing/2014/main" val="3968268185"/>
                    </a:ext>
                  </a:extLst>
                </a:gridCol>
                <a:gridCol w="658368">
                  <a:extLst>
                    <a:ext uri="{9D8B030D-6E8A-4147-A177-3AD203B41FA5}">
                      <a16:colId xmlns:a16="http://schemas.microsoft.com/office/drawing/2014/main" val="3859921386"/>
                    </a:ext>
                  </a:extLst>
                </a:gridCol>
                <a:gridCol w="658368">
                  <a:extLst>
                    <a:ext uri="{9D8B030D-6E8A-4147-A177-3AD203B41FA5}">
                      <a16:colId xmlns:a16="http://schemas.microsoft.com/office/drawing/2014/main" val="2062042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23024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- 2024-06-22 16:46:15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Напівначіпний плуг </a:t>
                      </a:r>
                      <a:r>
                        <a:rPr kumimoji="0" lang="en-US" sz="1000" b="0" i="0" u="none" strike="noStrike" kern="1200" cap="none" spc="0" normalizeH="0" baseline="0" noProof="0">
                          <a:ln>
                            <a:noFill/>
                          </a:ln>
                          <a:solidFill>
                            <a:prstClr val="black"/>
                          </a:solidFill>
                          <a:effectLst/>
                          <a:uLnTx/>
                          <a:uFillTx/>
                          <a:latin typeface="Calibri"/>
                          <a:ea typeface="+mn-ea"/>
                          <a:cs typeface="+mn-cs"/>
                        </a:rPr>
                        <a:t>MULTI-LEADER XT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06401CA4C08D1E79BF0C09600F53FB88_video_dashinit.mp4?efg=eyJ2ZW5jb2RlX3RhZyI6InZ0c192b2RfdXJsZ2VuLmNsaXBzLnVua25vd24tQzMuNzIwLmRhc2hfYmFzZWxpbmVfMV92MSJ9&amp;_nc_ht=scontent-fra3-1.cdninstagram.com&amp;_nc_cat=111&amp;vs=2794783944009763_702009329&amp;_nc_vs=HBksFQIYT2lnX3hwdl9yZWVsc19wZXJtYW5lbnRfcHJvZC8wNjQwMUNBNEMwOEQxRTc5QkYwQzA5NjAwRjUzRkI4OF92aWRlb19kYXNoaW5pdC5tcDQVAALIAQAVAhg6cGFzc3Rocm91Z2hfZXZlcnN0b3JlL0dOanR3aHA5b1FQaEtxMEJBTGR2bHZkNy01Y3NicV9FQUFBRhUCAsgBACgAGAAbAYgHdXNlX29pbAExFQAAJpjGqpe8tfJAFQIoAkMzLBdANEk3S8an8BgSZGFzaF9iYXNlbGluZV8xX3YxEQB1AAA%3D&amp;ccb=9-4&amp;oh=00_AYD2iHB-UeWS5D82FrM1syqAtZTlm1wi5bg_0dLArU2e4g&amp;oe=667F6FCC&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1677599109"/>
                  </a:ext>
                </a:extLst>
              </a:tr>
            </a:tbl>
          </a:graphicData>
        </a:graphic>
      </p:graphicFrame>
      <p:sp>
        <p:nvSpPr>
          <p:cNvPr id="4" name="Text Placeholder 3">
            <a:extLst>
              <a:ext uri="{FF2B5EF4-FFF2-40B4-BE49-F238E27FC236}">
                <a16:creationId xmlns:a16="http://schemas.microsoft.com/office/drawing/2014/main" id="{143BD174-71B8-4167-B068-02DBA6FDEA4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697406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8978F-5ACE-4F04-89F5-DA3D03AA9AC6}"/>
              </a:ext>
            </a:extLst>
          </p:cNvPr>
          <p:cNvSpPr>
            <a:spLocks noGrp="1"/>
          </p:cNvSpPr>
          <p:nvPr>
            <p:ph type="title"/>
          </p:nvPr>
        </p:nvSpPr>
        <p:spPr/>
        <p:txBody>
          <a:bodyPr/>
          <a:lstStyle/>
          <a:p>
            <a:r>
              <a:rPr lang="en-US"/>
              <a:t>Overall All Videos Table | All profiles - 1 of 13</a:t>
            </a:r>
          </a:p>
        </p:txBody>
      </p:sp>
      <p:graphicFrame>
        <p:nvGraphicFramePr>
          <p:cNvPr id="5" name="Table Placeholder 4">
            <a:extLst>
              <a:ext uri="{FF2B5EF4-FFF2-40B4-BE49-F238E27FC236}">
                <a16:creationId xmlns:a16="http://schemas.microsoft.com/office/drawing/2014/main" id="{895C93D4-8BC2-4DEE-820C-837D37BCD995}"/>
              </a:ext>
            </a:extLst>
          </p:cNvPr>
          <p:cNvGraphicFramePr>
            <a:graphicFrameLocks noGrp="1"/>
          </p:cNvGraphicFramePr>
          <p:nvPr>
            <p:ph type="tbl" sz="quarter" idx="13"/>
            <p:extLst>
              <p:ext uri="{D42A27DB-BD31-4B8C-83A1-F6EECF244321}">
                <p14:modId xmlns:p14="http://schemas.microsoft.com/office/powerpoint/2010/main" val="414046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1950076"/>
                    </a:ext>
                  </a:extLst>
                </a:gridCol>
                <a:gridCol w="1234440">
                  <a:extLst>
                    <a:ext uri="{9D8B030D-6E8A-4147-A177-3AD203B41FA5}">
                      <a16:colId xmlns:a16="http://schemas.microsoft.com/office/drawing/2014/main" val="846090788"/>
                    </a:ext>
                  </a:extLst>
                </a:gridCol>
                <a:gridCol w="1892808">
                  <a:extLst>
                    <a:ext uri="{9D8B030D-6E8A-4147-A177-3AD203B41FA5}">
                      <a16:colId xmlns:a16="http://schemas.microsoft.com/office/drawing/2014/main" val="1499587619"/>
                    </a:ext>
                  </a:extLst>
                </a:gridCol>
                <a:gridCol w="658368">
                  <a:extLst>
                    <a:ext uri="{9D8B030D-6E8A-4147-A177-3AD203B41FA5}">
                      <a16:colId xmlns:a16="http://schemas.microsoft.com/office/drawing/2014/main" val="1582793334"/>
                    </a:ext>
                  </a:extLst>
                </a:gridCol>
                <a:gridCol w="658368">
                  <a:extLst>
                    <a:ext uri="{9D8B030D-6E8A-4147-A177-3AD203B41FA5}">
                      <a16:colId xmlns:a16="http://schemas.microsoft.com/office/drawing/2014/main" val="1403588817"/>
                    </a:ext>
                  </a:extLst>
                </a:gridCol>
                <a:gridCol w="658368">
                  <a:extLst>
                    <a:ext uri="{9D8B030D-6E8A-4147-A177-3AD203B41FA5}">
                      <a16:colId xmlns:a16="http://schemas.microsoft.com/office/drawing/2014/main" val="3429281475"/>
                    </a:ext>
                  </a:extLst>
                </a:gridCol>
                <a:gridCol w="658368">
                  <a:extLst>
                    <a:ext uri="{9D8B030D-6E8A-4147-A177-3AD203B41FA5}">
                      <a16:colId xmlns:a16="http://schemas.microsoft.com/office/drawing/2014/main" val="137150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949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- 2024-06-27 19:01:52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https://quintly-eu-image-storage.s3.amazonaws.com/eb45a2db3df809e155ee3fc01e9b7be7/7b991bc4a0f52a68e00a16b7a4a24775.jpg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a:t>
                      </a:r>
                    </a:p>
                  </a:txBody>
                  <a:tcPr/>
                </a:tc>
                <a:extLst>
                  <a:ext uri="{0D108BD9-81ED-4DB2-BD59-A6C34878D82A}">
                    <a16:rowId xmlns:a16="http://schemas.microsoft.com/office/drawing/2014/main" val="144929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- 2024-06-27 15:31:33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Бути Машиною року - це не просто статус! 
Косарка 𝐅𝐂 𝟏𝟑𝟒𝟔𝟎 𝐑𝐀 з шириною захвату 13.40 м забезпечує на 25-30% більшу ширину скошування, ніж більшість начіпних потрійних косарок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767547207"/>
                  </a:ext>
                </a:extLst>
              </a:tr>
            </a:tbl>
          </a:graphicData>
        </a:graphic>
      </p:graphicFrame>
      <p:sp>
        <p:nvSpPr>
          <p:cNvPr id="4" name="Text Placeholder 3">
            <a:extLst>
              <a:ext uri="{FF2B5EF4-FFF2-40B4-BE49-F238E27FC236}">
                <a16:creationId xmlns:a16="http://schemas.microsoft.com/office/drawing/2014/main" id="{6ACB9CC7-A3C8-4825-99A7-3DEE03BCB31A}"/>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643749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3886A-2349-4ECB-9BC1-67357D243F3A}"/>
              </a:ext>
            </a:extLst>
          </p:cNvPr>
          <p:cNvSpPr>
            <a:spLocks noGrp="1"/>
          </p:cNvSpPr>
          <p:nvPr>
            <p:ph type="title"/>
          </p:nvPr>
        </p:nvSpPr>
        <p:spPr/>
        <p:txBody>
          <a:bodyPr/>
          <a:lstStyle/>
          <a:p>
            <a:r>
              <a:rPr lang="en-US"/>
              <a:t>Overall All Videos Table | All profiles - 2 of 13</a:t>
            </a:r>
          </a:p>
        </p:txBody>
      </p:sp>
      <p:graphicFrame>
        <p:nvGraphicFramePr>
          <p:cNvPr id="5" name="Table Placeholder 4">
            <a:extLst>
              <a:ext uri="{FF2B5EF4-FFF2-40B4-BE49-F238E27FC236}">
                <a16:creationId xmlns:a16="http://schemas.microsoft.com/office/drawing/2014/main" id="{E0D169CE-4801-4F4C-9C92-9571D606FF0B}"/>
              </a:ext>
            </a:extLst>
          </p:cNvPr>
          <p:cNvGraphicFramePr>
            <a:graphicFrameLocks noGrp="1"/>
          </p:cNvGraphicFramePr>
          <p:nvPr>
            <p:ph type="tbl" sz="quarter" idx="13"/>
            <p:extLst>
              <p:ext uri="{D42A27DB-BD31-4B8C-83A1-F6EECF244321}">
                <p14:modId xmlns:p14="http://schemas.microsoft.com/office/powerpoint/2010/main" val="257860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3457404"/>
                    </a:ext>
                  </a:extLst>
                </a:gridCol>
                <a:gridCol w="1234440">
                  <a:extLst>
                    <a:ext uri="{9D8B030D-6E8A-4147-A177-3AD203B41FA5}">
                      <a16:colId xmlns:a16="http://schemas.microsoft.com/office/drawing/2014/main" val="4191329447"/>
                    </a:ext>
                  </a:extLst>
                </a:gridCol>
                <a:gridCol w="1892808">
                  <a:extLst>
                    <a:ext uri="{9D8B030D-6E8A-4147-A177-3AD203B41FA5}">
                      <a16:colId xmlns:a16="http://schemas.microsoft.com/office/drawing/2014/main" val="1717993188"/>
                    </a:ext>
                  </a:extLst>
                </a:gridCol>
                <a:gridCol w="658368">
                  <a:extLst>
                    <a:ext uri="{9D8B030D-6E8A-4147-A177-3AD203B41FA5}">
                      <a16:colId xmlns:a16="http://schemas.microsoft.com/office/drawing/2014/main" val="2210991890"/>
                    </a:ext>
                  </a:extLst>
                </a:gridCol>
                <a:gridCol w="658368">
                  <a:extLst>
                    <a:ext uri="{9D8B030D-6E8A-4147-A177-3AD203B41FA5}">
                      <a16:colId xmlns:a16="http://schemas.microsoft.com/office/drawing/2014/main" val="3065941766"/>
                    </a:ext>
                  </a:extLst>
                </a:gridCol>
                <a:gridCol w="658368">
                  <a:extLst>
                    <a:ext uri="{9D8B030D-6E8A-4147-A177-3AD203B41FA5}">
                      <a16:colId xmlns:a16="http://schemas.microsoft.com/office/drawing/2014/main" val="306499630"/>
                    </a:ext>
                  </a:extLst>
                </a:gridCol>
                <a:gridCol w="658368">
                  <a:extLst>
                    <a:ext uri="{9D8B030D-6E8A-4147-A177-3AD203B41FA5}">
                      <a16:colId xmlns:a16="http://schemas.microsoft.com/office/drawing/2014/main" val="29918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8641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KUHN-Ukraine - 2024-06-27 15:30:06</a:t>
                      </a:r>
                      <a:r>
                        <a:rPr kumimoji="0" lang="en-US" sz="1000" b="0" i="0" u="none" strike="noStrike" kern="1200" cap="none" spc="0" normalizeH="0" baseline="0" noProof="0">
                          <a:ln>
                            <a:noFill/>
                          </a:ln>
                          <a:solidFill>
                            <a:prstClr val="black"/>
                          </a:solidFill>
                          <a:effectLst/>
                          <a:uLnTx/>
                          <a:uFillTx/>
                          <a:latin typeface="Calibri"/>
                          <a:ea typeface="+mn-ea"/>
                          <a:cs typeface="+mn-cs"/>
                        </a:rPr>
                        <a:t>
 FC 13460 RA | </a:t>
                      </a:r>
                      <a:r>
                        <a:rPr kumimoji="0" lang="az-Cyrl-AZ" sz="1000" b="0" i="0" u="none" strike="noStrike" kern="1200" cap="none" spc="0" normalizeH="0" baseline="0" noProof="0">
                          <a:ln>
                            <a:noFill/>
                          </a:ln>
                          <a:solidFill>
                            <a:prstClr val="black"/>
                          </a:solidFill>
                          <a:effectLst/>
                          <a:uLnTx/>
                          <a:uFillTx/>
                          <a:latin typeface="Calibri"/>
                          <a:ea typeface="+mn-ea"/>
                          <a:cs typeface="+mn-cs"/>
                        </a:rPr>
                        <a:t>Машина року 2024 | </a:t>
                      </a:r>
                      <a:r>
                        <a:rPr kumimoji="0" lang="en-US" sz="1000" b="0" i="0" u="none" strike="noStrike" kern="1200" cap="none" spc="0" normalizeH="0" baseline="0" noProof="0">
                          <a:ln>
                            <a:noFill/>
                          </a:ln>
                          <a:solidFill>
                            <a:prstClr val="black"/>
                          </a:solidFill>
                          <a:effectLst/>
                          <a:uLnTx/>
                          <a:uFillTx/>
                          <a:latin typeface="Calibri"/>
                          <a:ea typeface="+mn-ea"/>
                          <a:cs typeface="+mn-cs"/>
                        </a:rPr>
                        <a:t>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https://quintly-eu-image-storage.s3.amazonaws.com/14e50025cda42d803588ac3a2f43600c/ffa69601ea73dcaf937d15868e81b415.jpg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extLst>
                  <a:ext uri="{0D108BD9-81ED-4DB2-BD59-A6C34878D82A}">
                    <a16:rowId xmlns:a16="http://schemas.microsoft.com/office/drawing/2014/main" val="98315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kuhn_iberica - 2024-06-27 13:57:17</a:t>
                      </a:r>
                      <a:r>
                        <a:rPr kumimoji="0" lang="en-US" sz="1000" b="0" i="0" u="none" strike="noStrike" kern="1200" cap="none" spc="0" normalizeH="0" baseline="0" noProof="0">
                          <a:ln>
                            <a:noFill/>
                          </a:ln>
                          <a:solidFill>
                            <a:prstClr val="black"/>
                          </a:solidFill>
                          <a:effectLst/>
                          <a:uLnTx/>
                          <a:uFillTx/>
                          <a:latin typeface="Calibri"/>
                          <a:ea typeface="+mn-ea"/>
                          <a:cs typeface="+mn-cs"/>
                        </a:rPr>
                        <a:t>
 📢¡Un modelo exclusivo en el mercado!
💥¡Nuestro rastrillo hilerador central GA 8131CL! 
Lleva incorporado un pick-up que levanta el forraje de la hilera de en medio y consigue que sea más esponjosa e uniforme.🔥👍
.
.
.
#bestrongbekuhn #kuhn #rastrillohilerador #agricultura #maquinariaagricola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https://quintly-eu-image-storage.s3.amazonaws.com/78f01e07273cd66718a26aa3cc41f872/fd356a120f52ca3f6b441e392e2864e7.jpg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extLst>
                  <a:ext uri="{0D108BD9-81ED-4DB2-BD59-A6C34878D82A}">
                    <a16:rowId xmlns:a16="http://schemas.microsoft.com/office/drawing/2014/main" val="3100623049"/>
                  </a:ext>
                </a:extLst>
              </a:tr>
            </a:tbl>
          </a:graphicData>
        </a:graphic>
      </p:graphicFrame>
      <p:sp>
        <p:nvSpPr>
          <p:cNvPr id="4" name="Text Placeholder 3">
            <a:extLst>
              <a:ext uri="{FF2B5EF4-FFF2-40B4-BE49-F238E27FC236}">
                <a16:creationId xmlns:a16="http://schemas.microsoft.com/office/drawing/2014/main" id="{3D4B5EB4-B113-430B-9D3E-F01536B782F4}"/>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971852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4174-7075-4710-9DDC-462CDCFEFF9A}"/>
              </a:ext>
            </a:extLst>
          </p:cNvPr>
          <p:cNvSpPr>
            <a:spLocks noGrp="1"/>
          </p:cNvSpPr>
          <p:nvPr>
            <p:ph type="title"/>
          </p:nvPr>
        </p:nvSpPr>
        <p:spPr/>
        <p:txBody>
          <a:bodyPr/>
          <a:lstStyle/>
          <a:p>
            <a:r>
              <a:rPr lang="en-US"/>
              <a:t>Overall All Videos Table | All profiles - 3 of 13</a:t>
            </a:r>
          </a:p>
        </p:txBody>
      </p:sp>
      <p:graphicFrame>
        <p:nvGraphicFramePr>
          <p:cNvPr id="5" name="Table Placeholder 4">
            <a:extLst>
              <a:ext uri="{FF2B5EF4-FFF2-40B4-BE49-F238E27FC236}">
                <a16:creationId xmlns:a16="http://schemas.microsoft.com/office/drawing/2014/main" id="{B5110F04-6959-4A50-92B9-23DCA6CB0FC6}"/>
              </a:ext>
            </a:extLst>
          </p:cNvPr>
          <p:cNvGraphicFramePr>
            <a:graphicFrameLocks noGrp="1"/>
          </p:cNvGraphicFramePr>
          <p:nvPr>
            <p:ph type="tbl" sz="quarter" idx="13"/>
            <p:extLst>
              <p:ext uri="{D42A27DB-BD31-4B8C-83A1-F6EECF244321}">
                <p14:modId xmlns:p14="http://schemas.microsoft.com/office/powerpoint/2010/main" val="2268193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3858196"/>
                    </a:ext>
                  </a:extLst>
                </a:gridCol>
                <a:gridCol w="1234440">
                  <a:extLst>
                    <a:ext uri="{9D8B030D-6E8A-4147-A177-3AD203B41FA5}">
                      <a16:colId xmlns:a16="http://schemas.microsoft.com/office/drawing/2014/main" val="2677436151"/>
                    </a:ext>
                  </a:extLst>
                </a:gridCol>
                <a:gridCol w="1892808">
                  <a:extLst>
                    <a:ext uri="{9D8B030D-6E8A-4147-A177-3AD203B41FA5}">
                      <a16:colId xmlns:a16="http://schemas.microsoft.com/office/drawing/2014/main" val="3266002368"/>
                    </a:ext>
                  </a:extLst>
                </a:gridCol>
                <a:gridCol w="658368">
                  <a:extLst>
                    <a:ext uri="{9D8B030D-6E8A-4147-A177-3AD203B41FA5}">
                      <a16:colId xmlns:a16="http://schemas.microsoft.com/office/drawing/2014/main" val="2206548936"/>
                    </a:ext>
                  </a:extLst>
                </a:gridCol>
                <a:gridCol w="658368">
                  <a:extLst>
                    <a:ext uri="{9D8B030D-6E8A-4147-A177-3AD203B41FA5}">
                      <a16:colId xmlns:a16="http://schemas.microsoft.com/office/drawing/2014/main" val="1552538290"/>
                    </a:ext>
                  </a:extLst>
                </a:gridCol>
                <a:gridCol w="658368">
                  <a:extLst>
                    <a:ext uri="{9D8B030D-6E8A-4147-A177-3AD203B41FA5}">
                      <a16:colId xmlns:a16="http://schemas.microsoft.com/office/drawing/2014/main" val="456559892"/>
                    </a:ext>
                  </a:extLst>
                </a:gridCol>
                <a:gridCol w="658368">
                  <a:extLst>
                    <a:ext uri="{9D8B030D-6E8A-4147-A177-3AD203B41FA5}">
                      <a16:colId xmlns:a16="http://schemas.microsoft.com/office/drawing/2014/main" val="1252549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8056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Ibérica - 2024-06-27 13:55:50</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363987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- 2024-06-27 11:58:29</a:t>
                      </a:r>
                      <a:r>
                        <a:rPr kumimoji="0" lang="fr-FR" sz="1000" b="0" i="0" u="none" strike="noStrike" kern="1200" cap="none" spc="0" normalizeH="0" baseline="0" noProof="0">
                          <a:ln>
                            <a:noFill/>
                          </a:ln>
                          <a:solidFill>
                            <a:prstClr val="black"/>
                          </a:solidFill>
                          <a:effectLst/>
                          <a:uLnTx/>
                          <a:uFillTx/>
                          <a:latin typeface="Calibri"/>
                          <a:ea typeface="+mn-ea"/>
                          <a:cs typeface="+mn-cs"/>
                        </a:rPr>
                        <a:t>
 Ne manquez pas notre rendez-vous du lundi soir, série consacrée à notre semoir pour semis simplifié, 𝐄𝐒𝐏𝐑𝐎 😍
#KUHN #TCS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https://quintly-eu-image-storage.s3.amazonaws.com/c9da33047efbdb6b18113aeb266d3b94/311bc3ca2988aaa9e7410e0d872098b2.jpg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a:t>
                      </a:r>
                    </a:p>
                  </a:txBody>
                  <a:tcPr/>
                </a:tc>
                <a:extLst>
                  <a:ext uri="{0D108BD9-81ED-4DB2-BD59-A6C34878D82A}">
                    <a16:rowId xmlns:a16="http://schemas.microsoft.com/office/drawing/2014/main" val="3973221945"/>
                  </a:ext>
                </a:extLst>
              </a:tr>
            </a:tbl>
          </a:graphicData>
        </a:graphic>
      </p:graphicFrame>
      <p:sp>
        <p:nvSpPr>
          <p:cNvPr id="4" name="Text Placeholder 3">
            <a:extLst>
              <a:ext uri="{FF2B5EF4-FFF2-40B4-BE49-F238E27FC236}">
                <a16:creationId xmlns:a16="http://schemas.microsoft.com/office/drawing/2014/main" id="{CE9D6CB1-91BB-4690-81AF-0BE289E1CF5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44755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004E2-8B16-402D-80FA-C44E2C471B18}"/>
              </a:ext>
            </a:extLst>
          </p:cNvPr>
          <p:cNvSpPr>
            <a:spLocks noGrp="1"/>
          </p:cNvSpPr>
          <p:nvPr>
            <p:ph type="title"/>
          </p:nvPr>
        </p:nvSpPr>
        <p:spPr/>
        <p:txBody>
          <a:bodyPr/>
          <a:lstStyle/>
          <a:p>
            <a:r>
              <a:rPr lang="en-US"/>
              <a:t>Overall All Videos Table | All profiles - 4 of 13</a:t>
            </a:r>
          </a:p>
        </p:txBody>
      </p:sp>
      <p:graphicFrame>
        <p:nvGraphicFramePr>
          <p:cNvPr id="5" name="Table Placeholder 4">
            <a:extLst>
              <a:ext uri="{FF2B5EF4-FFF2-40B4-BE49-F238E27FC236}">
                <a16:creationId xmlns:a16="http://schemas.microsoft.com/office/drawing/2014/main" id="{AA731275-3EA8-408A-810C-F5F62284945C}"/>
              </a:ext>
            </a:extLst>
          </p:cNvPr>
          <p:cNvGraphicFramePr>
            <a:graphicFrameLocks noGrp="1"/>
          </p:cNvGraphicFramePr>
          <p:nvPr>
            <p:ph type="tbl" sz="quarter" idx="13"/>
            <p:extLst>
              <p:ext uri="{D42A27DB-BD31-4B8C-83A1-F6EECF244321}">
                <p14:modId xmlns:p14="http://schemas.microsoft.com/office/powerpoint/2010/main" val="339408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1707403"/>
                    </a:ext>
                  </a:extLst>
                </a:gridCol>
                <a:gridCol w="1234440">
                  <a:extLst>
                    <a:ext uri="{9D8B030D-6E8A-4147-A177-3AD203B41FA5}">
                      <a16:colId xmlns:a16="http://schemas.microsoft.com/office/drawing/2014/main" val="2518926892"/>
                    </a:ext>
                  </a:extLst>
                </a:gridCol>
                <a:gridCol w="1892808">
                  <a:extLst>
                    <a:ext uri="{9D8B030D-6E8A-4147-A177-3AD203B41FA5}">
                      <a16:colId xmlns:a16="http://schemas.microsoft.com/office/drawing/2014/main" val="2548531327"/>
                    </a:ext>
                  </a:extLst>
                </a:gridCol>
                <a:gridCol w="658368">
                  <a:extLst>
                    <a:ext uri="{9D8B030D-6E8A-4147-A177-3AD203B41FA5}">
                      <a16:colId xmlns:a16="http://schemas.microsoft.com/office/drawing/2014/main" val="1314645123"/>
                    </a:ext>
                  </a:extLst>
                </a:gridCol>
                <a:gridCol w="658368">
                  <a:extLst>
                    <a:ext uri="{9D8B030D-6E8A-4147-A177-3AD203B41FA5}">
                      <a16:colId xmlns:a16="http://schemas.microsoft.com/office/drawing/2014/main" val="3598739871"/>
                    </a:ext>
                  </a:extLst>
                </a:gridCol>
                <a:gridCol w="658368">
                  <a:extLst>
                    <a:ext uri="{9D8B030D-6E8A-4147-A177-3AD203B41FA5}">
                      <a16:colId xmlns:a16="http://schemas.microsoft.com/office/drawing/2014/main" val="3312723421"/>
                    </a:ext>
                  </a:extLst>
                </a:gridCol>
                <a:gridCol w="658368">
                  <a:extLst>
                    <a:ext uri="{9D8B030D-6E8A-4147-A177-3AD203B41FA5}">
                      <a16:colId xmlns:a16="http://schemas.microsoft.com/office/drawing/2014/main" val="1490447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35427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kuhn_iberica - 2024-06-26 14:30:33</a:t>
                      </a:r>
                      <a:r>
                        <a:rPr kumimoji="0" lang="en-US" sz="1000" b="0" i="0" u="none" strike="noStrike" kern="1200" cap="none" spc="0" normalizeH="0" baseline="0" noProof="0">
                          <a:ln>
                            <a:noFill/>
                          </a:ln>
                          <a:solidFill>
                            <a:prstClr val="black"/>
                          </a:solidFill>
                          <a:effectLst/>
                          <a:uLnTx/>
                          <a:uFillTx/>
                          <a:latin typeface="Calibri"/>
                          <a:ea typeface="+mn-ea"/>
                          <a:cs typeface="+mn-cs"/>
                        </a:rPr>
                        <a:t>
 ¿Adivina quién está celebrando su décimo aniversario? . . ¡Es TWINPACT, la única tecnología de doble pistón en las empacadoras SB 1290 iD! 
.
.
.
#pacasdecuadradas #empacadoras #dobleimpacto #twinimpact #bestrongbekuhn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https://quintly-eu-image-storage.s3.amazonaws.com/78f01e07273cd66718a26aa3cc41f872/a57a0b72a4c90cedcdb8abe3125745e6.jpg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extLst>
                  <a:ext uri="{0D108BD9-81ED-4DB2-BD59-A6C34878D82A}">
                    <a16:rowId xmlns:a16="http://schemas.microsoft.com/office/drawing/2014/main" val="121483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- 2024-06-26 13:11:33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Просапний культиватор </a:t>
                      </a:r>
                      <a:r>
                        <a:rPr kumimoji="0" lang="en-US" sz="1000" b="0" i="0" u="none" strike="noStrike" kern="1200" cap="none" spc="0" normalizeH="0" baseline="0" noProof="0">
                          <a:ln>
                            <a:noFill/>
                          </a:ln>
                          <a:solidFill>
                            <a:prstClr val="black"/>
                          </a:solidFill>
                          <a:effectLst/>
                          <a:uLnTx/>
                          <a:uFillTx/>
                          <a:latin typeface="Calibri"/>
                          <a:ea typeface="+mn-ea"/>
                          <a:cs typeface="+mn-cs"/>
                        </a:rPr>
                        <a:t>ROWLINER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https://quintly-eu-image-storage.s3.amazonaws.com/824157bb0705dd0dedbcc598c478a5e3/f666de8c31c6d01f9eee7aa2ce17714b.jpg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428605896"/>
                  </a:ext>
                </a:extLst>
              </a:tr>
            </a:tbl>
          </a:graphicData>
        </a:graphic>
      </p:graphicFrame>
      <p:sp>
        <p:nvSpPr>
          <p:cNvPr id="4" name="Text Placeholder 3">
            <a:extLst>
              <a:ext uri="{FF2B5EF4-FFF2-40B4-BE49-F238E27FC236}">
                <a16:creationId xmlns:a16="http://schemas.microsoft.com/office/drawing/2014/main" id="{205CE9E3-4362-463C-847A-26F5E2146965}"/>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081630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6238-F40C-4EE8-B7AF-E51A784C57FB}"/>
              </a:ext>
            </a:extLst>
          </p:cNvPr>
          <p:cNvSpPr>
            <a:spLocks noGrp="1"/>
          </p:cNvSpPr>
          <p:nvPr>
            <p:ph type="title"/>
          </p:nvPr>
        </p:nvSpPr>
        <p:spPr/>
        <p:txBody>
          <a:bodyPr/>
          <a:lstStyle/>
          <a:p>
            <a:r>
              <a:rPr lang="en-US"/>
              <a:t>Overall All Videos Table | All profiles - 5 of 13</a:t>
            </a:r>
          </a:p>
        </p:txBody>
      </p:sp>
      <p:graphicFrame>
        <p:nvGraphicFramePr>
          <p:cNvPr id="5" name="Table Placeholder 4">
            <a:extLst>
              <a:ext uri="{FF2B5EF4-FFF2-40B4-BE49-F238E27FC236}">
                <a16:creationId xmlns:a16="http://schemas.microsoft.com/office/drawing/2014/main" id="{4D4412FB-8F31-427B-AF41-A2EF6F2DEC01}"/>
              </a:ext>
            </a:extLst>
          </p:cNvPr>
          <p:cNvGraphicFramePr>
            <a:graphicFrameLocks noGrp="1"/>
          </p:cNvGraphicFramePr>
          <p:nvPr>
            <p:ph type="tbl" sz="quarter" idx="13"/>
            <p:extLst>
              <p:ext uri="{D42A27DB-BD31-4B8C-83A1-F6EECF244321}">
                <p14:modId xmlns:p14="http://schemas.microsoft.com/office/powerpoint/2010/main" val="332773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63894883"/>
                    </a:ext>
                  </a:extLst>
                </a:gridCol>
                <a:gridCol w="1234440">
                  <a:extLst>
                    <a:ext uri="{9D8B030D-6E8A-4147-A177-3AD203B41FA5}">
                      <a16:colId xmlns:a16="http://schemas.microsoft.com/office/drawing/2014/main" val="921131253"/>
                    </a:ext>
                  </a:extLst>
                </a:gridCol>
                <a:gridCol w="1892808">
                  <a:extLst>
                    <a:ext uri="{9D8B030D-6E8A-4147-A177-3AD203B41FA5}">
                      <a16:colId xmlns:a16="http://schemas.microsoft.com/office/drawing/2014/main" val="647376349"/>
                    </a:ext>
                  </a:extLst>
                </a:gridCol>
                <a:gridCol w="658368">
                  <a:extLst>
                    <a:ext uri="{9D8B030D-6E8A-4147-A177-3AD203B41FA5}">
                      <a16:colId xmlns:a16="http://schemas.microsoft.com/office/drawing/2014/main" val="1216169540"/>
                    </a:ext>
                  </a:extLst>
                </a:gridCol>
                <a:gridCol w="658368">
                  <a:extLst>
                    <a:ext uri="{9D8B030D-6E8A-4147-A177-3AD203B41FA5}">
                      <a16:colId xmlns:a16="http://schemas.microsoft.com/office/drawing/2014/main" val="2224922848"/>
                    </a:ext>
                  </a:extLst>
                </a:gridCol>
                <a:gridCol w="658368">
                  <a:extLst>
                    <a:ext uri="{9D8B030D-6E8A-4147-A177-3AD203B41FA5}">
                      <a16:colId xmlns:a16="http://schemas.microsoft.com/office/drawing/2014/main" val="478537477"/>
                    </a:ext>
                  </a:extLst>
                </a:gridCol>
                <a:gridCol w="658368">
                  <a:extLst>
                    <a:ext uri="{9D8B030D-6E8A-4147-A177-3AD203B41FA5}">
                      <a16:colId xmlns:a16="http://schemas.microsoft.com/office/drawing/2014/main" val="108494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7340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- 2024-06-25 15:31:32</a:t>
                      </a:r>
                      <a:r>
                        <a:rPr kumimoji="0" lang="en-US" sz="1000" b="0" i="0" u="none" strike="noStrike" kern="1200" cap="none" spc="0" normalizeH="0" baseline="0" noProof="0">
                          <a:ln>
                            <a:noFill/>
                          </a:ln>
                          <a:solidFill>
                            <a:prstClr val="black"/>
                          </a:solidFill>
                          <a:effectLst/>
                          <a:uLnTx/>
                          <a:uFillTx/>
                          <a:latin typeface="Calibri"/>
                          <a:ea typeface="+mn-ea"/>
                          <a:cs typeface="+mn-cs"/>
                        </a:rPr>
                        <a:t>
 📢 Exclusive model on the market!
💥 Our 𝗚𝗔 𝟴𝟭𝟯𝟭 𝗖𝗟 𝘁𝘄𝗶𝗻-𝗿𝗼𝘁𝗼𝗿 𝗿𝗮𝗸𝗲!
With its innovative design, patented central lifter and exclusive features, it will revolutionize raking! 💪
The central pick-up lifts and aerates forage not raked by the rotors. The formed central windrow is airy and more homogeneous. Forage quality is improved! 🔥👍
#KUHN #twinrotor #rake #rotor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extLst>
                  <a:ext uri="{0D108BD9-81ED-4DB2-BD59-A6C34878D82A}">
                    <a16:rowId xmlns:a16="http://schemas.microsoft.com/office/drawing/2014/main" val="411896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- 2024-06-25 15:30:04</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extLst>
                  <a:ext uri="{0D108BD9-81ED-4DB2-BD59-A6C34878D82A}">
                    <a16:rowId xmlns:a16="http://schemas.microsoft.com/office/drawing/2014/main" val="1141818281"/>
                  </a:ext>
                </a:extLst>
              </a:tr>
            </a:tbl>
          </a:graphicData>
        </a:graphic>
      </p:graphicFrame>
      <p:sp>
        <p:nvSpPr>
          <p:cNvPr id="4" name="Text Placeholder 3">
            <a:extLst>
              <a:ext uri="{FF2B5EF4-FFF2-40B4-BE49-F238E27FC236}">
                <a16:creationId xmlns:a16="http://schemas.microsoft.com/office/drawing/2014/main" id="{F7D3BD6D-7E8F-4785-8436-FEE019D52AE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856794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566D-D283-4FA9-85F3-A6CEA55BCD76}"/>
              </a:ext>
            </a:extLst>
          </p:cNvPr>
          <p:cNvSpPr>
            <a:spLocks noGrp="1"/>
          </p:cNvSpPr>
          <p:nvPr>
            <p:ph type="title"/>
          </p:nvPr>
        </p:nvSpPr>
        <p:spPr/>
        <p:txBody>
          <a:bodyPr/>
          <a:lstStyle/>
          <a:p>
            <a:r>
              <a:rPr lang="en-US"/>
              <a:t>Overall All Videos Table | All profiles - 6 of 13</a:t>
            </a:r>
          </a:p>
        </p:txBody>
      </p:sp>
      <p:graphicFrame>
        <p:nvGraphicFramePr>
          <p:cNvPr id="5" name="Table Placeholder 4">
            <a:extLst>
              <a:ext uri="{FF2B5EF4-FFF2-40B4-BE49-F238E27FC236}">
                <a16:creationId xmlns:a16="http://schemas.microsoft.com/office/drawing/2014/main" id="{C50E185E-0F71-4AC4-B38D-DFD4C861B903}"/>
              </a:ext>
            </a:extLst>
          </p:cNvPr>
          <p:cNvGraphicFramePr>
            <a:graphicFrameLocks noGrp="1"/>
          </p:cNvGraphicFramePr>
          <p:nvPr>
            <p:ph type="tbl" sz="quarter" idx="13"/>
            <p:extLst>
              <p:ext uri="{D42A27DB-BD31-4B8C-83A1-F6EECF244321}">
                <p14:modId xmlns:p14="http://schemas.microsoft.com/office/powerpoint/2010/main" val="330598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9205826"/>
                    </a:ext>
                  </a:extLst>
                </a:gridCol>
                <a:gridCol w="1234440">
                  <a:extLst>
                    <a:ext uri="{9D8B030D-6E8A-4147-A177-3AD203B41FA5}">
                      <a16:colId xmlns:a16="http://schemas.microsoft.com/office/drawing/2014/main" val="1865572964"/>
                    </a:ext>
                  </a:extLst>
                </a:gridCol>
                <a:gridCol w="1892808">
                  <a:extLst>
                    <a:ext uri="{9D8B030D-6E8A-4147-A177-3AD203B41FA5}">
                      <a16:colId xmlns:a16="http://schemas.microsoft.com/office/drawing/2014/main" val="1109471458"/>
                    </a:ext>
                  </a:extLst>
                </a:gridCol>
                <a:gridCol w="658368">
                  <a:extLst>
                    <a:ext uri="{9D8B030D-6E8A-4147-A177-3AD203B41FA5}">
                      <a16:colId xmlns:a16="http://schemas.microsoft.com/office/drawing/2014/main" val="2702835166"/>
                    </a:ext>
                  </a:extLst>
                </a:gridCol>
                <a:gridCol w="658368">
                  <a:extLst>
                    <a:ext uri="{9D8B030D-6E8A-4147-A177-3AD203B41FA5}">
                      <a16:colId xmlns:a16="http://schemas.microsoft.com/office/drawing/2014/main" val="3031553414"/>
                    </a:ext>
                  </a:extLst>
                </a:gridCol>
                <a:gridCol w="658368">
                  <a:extLst>
                    <a:ext uri="{9D8B030D-6E8A-4147-A177-3AD203B41FA5}">
                      <a16:colId xmlns:a16="http://schemas.microsoft.com/office/drawing/2014/main" val="494099838"/>
                    </a:ext>
                  </a:extLst>
                </a:gridCol>
                <a:gridCol w="658368">
                  <a:extLst>
                    <a:ext uri="{9D8B030D-6E8A-4147-A177-3AD203B41FA5}">
                      <a16:colId xmlns:a16="http://schemas.microsoft.com/office/drawing/2014/main" val="3268993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32271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- 2024-06-24 16:21:13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Комбінація прес-підбирача та обмотувача </a:t>
                      </a:r>
                      <a:r>
                        <a:rPr kumimoji="0" lang="en-US" sz="1000" b="0" i="0" u="none" strike="noStrike" kern="1200" cap="none" spc="0" normalizeH="0" baseline="0" noProof="0">
                          <a:ln>
                            <a:noFill/>
                          </a:ln>
                          <a:solidFill>
                            <a:prstClr val="black"/>
                          </a:solidFill>
                          <a:effectLst/>
                          <a:uLnTx/>
                          <a:uFillTx/>
                          <a:latin typeface="Calibri"/>
                          <a:ea typeface="+mn-ea"/>
                          <a:cs typeface="+mn-cs"/>
                        </a:rPr>
                        <a:t>VBP 2160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https://quintly-eu-image-storage.s3.amazonaws.com/824157bb0705dd0dedbcc598c478a5e3/85b95ebbfb3fe07db303fc20dd8d4004.jpg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67827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Ibérica - 2024-06-24 13:00:05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https://quintly-eu-image-storage.s3.amazonaws.com/8a938547fd071c16a00f509b08650e3b/78196ac0ad61b6d574fed1e21b78f5ca.jpg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extLst>
                  <a:ext uri="{0D108BD9-81ED-4DB2-BD59-A6C34878D82A}">
                    <a16:rowId xmlns:a16="http://schemas.microsoft.com/office/drawing/2014/main" val="1334934411"/>
                  </a:ext>
                </a:extLst>
              </a:tr>
            </a:tbl>
          </a:graphicData>
        </a:graphic>
      </p:graphicFrame>
      <p:sp>
        <p:nvSpPr>
          <p:cNvPr id="4" name="Text Placeholder 3">
            <a:extLst>
              <a:ext uri="{FF2B5EF4-FFF2-40B4-BE49-F238E27FC236}">
                <a16:creationId xmlns:a16="http://schemas.microsoft.com/office/drawing/2014/main" id="{8D6E7D1D-BE2C-453B-8F4F-32B8F755F8BD}"/>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701200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440CD-DE1C-4B99-8AAF-5EA394816E07}"/>
              </a:ext>
            </a:extLst>
          </p:cNvPr>
          <p:cNvSpPr>
            <a:spLocks noGrp="1"/>
          </p:cNvSpPr>
          <p:nvPr>
            <p:ph type="title"/>
          </p:nvPr>
        </p:nvSpPr>
        <p:spPr/>
        <p:txBody>
          <a:bodyPr/>
          <a:lstStyle/>
          <a:p>
            <a:r>
              <a:rPr lang="en-US"/>
              <a:t>Overall All Videos Table | All profiles - 7 of 13</a:t>
            </a:r>
          </a:p>
        </p:txBody>
      </p:sp>
      <p:graphicFrame>
        <p:nvGraphicFramePr>
          <p:cNvPr id="5" name="Table Placeholder 4">
            <a:extLst>
              <a:ext uri="{FF2B5EF4-FFF2-40B4-BE49-F238E27FC236}">
                <a16:creationId xmlns:a16="http://schemas.microsoft.com/office/drawing/2014/main" id="{751F4EAC-273B-49E0-9FEF-013DD2D7CA6E}"/>
              </a:ext>
            </a:extLst>
          </p:cNvPr>
          <p:cNvGraphicFramePr>
            <a:graphicFrameLocks noGrp="1"/>
          </p:cNvGraphicFramePr>
          <p:nvPr>
            <p:ph type="tbl" sz="quarter" idx="13"/>
            <p:extLst>
              <p:ext uri="{D42A27DB-BD31-4B8C-83A1-F6EECF244321}">
                <p14:modId xmlns:p14="http://schemas.microsoft.com/office/powerpoint/2010/main" val="408548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6324653"/>
                    </a:ext>
                  </a:extLst>
                </a:gridCol>
                <a:gridCol w="1234440">
                  <a:extLst>
                    <a:ext uri="{9D8B030D-6E8A-4147-A177-3AD203B41FA5}">
                      <a16:colId xmlns:a16="http://schemas.microsoft.com/office/drawing/2014/main" val="2661434468"/>
                    </a:ext>
                  </a:extLst>
                </a:gridCol>
                <a:gridCol w="1892808">
                  <a:extLst>
                    <a:ext uri="{9D8B030D-6E8A-4147-A177-3AD203B41FA5}">
                      <a16:colId xmlns:a16="http://schemas.microsoft.com/office/drawing/2014/main" val="2810904212"/>
                    </a:ext>
                  </a:extLst>
                </a:gridCol>
                <a:gridCol w="658368">
                  <a:extLst>
                    <a:ext uri="{9D8B030D-6E8A-4147-A177-3AD203B41FA5}">
                      <a16:colId xmlns:a16="http://schemas.microsoft.com/office/drawing/2014/main" val="2767421766"/>
                    </a:ext>
                  </a:extLst>
                </a:gridCol>
                <a:gridCol w="658368">
                  <a:extLst>
                    <a:ext uri="{9D8B030D-6E8A-4147-A177-3AD203B41FA5}">
                      <a16:colId xmlns:a16="http://schemas.microsoft.com/office/drawing/2014/main" val="2901887437"/>
                    </a:ext>
                  </a:extLst>
                </a:gridCol>
                <a:gridCol w="658368">
                  <a:extLst>
                    <a:ext uri="{9D8B030D-6E8A-4147-A177-3AD203B41FA5}">
                      <a16:colId xmlns:a16="http://schemas.microsoft.com/office/drawing/2014/main" val="2673248460"/>
                    </a:ext>
                  </a:extLst>
                </a:gridCol>
                <a:gridCol w="658368">
                  <a:extLst>
                    <a:ext uri="{9D8B030D-6E8A-4147-A177-3AD203B41FA5}">
                      <a16:colId xmlns:a16="http://schemas.microsoft.com/office/drawing/2014/main" val="44909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063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- 2024-06-24 12:00:40</a:t>
                      </a:r>
                      <a:r>
                        <a:rPr kumimoji="0" lang="pl-PL" sz="1000" b="0" i="0" u="none" strike="noStrike" kern="1200" cap="none" spc="0" normalizeH="0" baseline="0" noProof="0">
                          <a:ln>
                            <a:noFill/>
                          </a:ln>
                          <a:solidFill>
                            <a:prstClr val="black"/>
                          </a:solidFill>
                          <a:effectLst/>
                          <a:uLnTx/>
                          <a:uFillTx/>
                          <a:latin typeface="Calibri"/>
                          <a:ea typeface="+mn-ea"/>
                          <a:cs typeface="+mn-cs"/>
                        </a:rPr>
                        <a:t>
 ROWLINER to maszyna, która skutecznie zwalcza chwasty ale jest delikatna dla roślin.😇
Uprawy mają różne potrzeby i wrażliwość podczas wzrostu. ROWLINER można wyposażyć w osłony rzędów dla wczesnych etapów uprawy, takie jak długie płyty zamontowane na równoległoboku oraz gładka mała tarcza lub duża ząbkowana. 😃
Gwiazdy pielące są dostępne jako wyposażenie opcjonalne.
Opcjonalne wyposażenie w chwastowniki palcowe pozwala zwiększyć wydajność pielenia.  Są one również automatycznie podnoszone, jeśli ROWLINER jest wyposażony w system Section Control. W połączeniu z ROWLINK, pielniki palcowe umożliwiają pracę na co najmniej 95% powierzchni. 🧐
#kuhn #rowliner #pielnik #rolmictwo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https://quintly-eu-image-storage.s3.amazonaws.com/dc91cf0c1d7f060345199c8f41e483ed/c8341c51f0cd1f7c26f91a49b6beda24.jpg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2607204676"/>
                  </a:ext>
                </a:extLst>
              </a:tr>
            </a:tbl>
          </a:graphicData>
        </a:graphic>
      </p:graphicFrame>
      <p:sp>
        <p:nvSpPr>
          <p:cNvPr id="4" name="Text Placeholder 3">
            <a:extLst>
              <a:ext uri="{FF2B5EF4-FFF2-40B4-BE49-F238E27FC236}">
                <a16:creationId xmlns:a16="http://schemas.microsoft.com/office/drawing/2014/main" id="{70FEA1FE-4A7C-447B-855A-9456C35957B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703961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A43B8-7E77-49BE-B370-2907AABE86BE}"/>
              </a:ext>
            </a:extLst>
          </p:cNvPr>
          <p:cNvSpPr>
            <a:spLocks noGrp="1"/>
          </p:cNvSpPr>
          <p:nvPr>
            <p:ph type="title"/>
          </p:nvPr>
        </p:nvSpPr>
        <p:spPr/>
        <p:txBody>
          <a:bodyPr/>
          <a:lstStyle/>
          <a:p>
            <a:r>
              <a:rPr lang="en-US"/>
              <a:t>Overall All Videos Table | All profiles - 8 of 13</a:t>
            </a:r>
          </a:p>
        </p:txBody>
      </p:sp>
      <p:graphicFrame>
        <p:nvGraphicFramePr>
          <p:cNvPr id="5" name="Table Placeholder 4">
            <a:extLst>
              <a:ext uri="{FF2B5EF4-FFF2-40B4-BE49-F238E27FC236}">
                <a16:creationId xmlns:a16="http://schemas.microsoft.com/office/drawing/2014/main" id="{995FA003-DEFE-4E9F-9C12-02A73A60F944}"/>
              </a:ext>
            </a:extLst>
          </p:cNvPr>
          <p:cNvGraphicFramePr>
            <a:graphicFrameLocks noGrp="1"/>
          </p:cNvGraphicFramePr>
          <p:nvPr>
            <p:ph type="tbl" sz="quarter" idx="13"/>
            <p:extLst>
              <p:ext uri="{D42A27DB-BD31-4B8C-83A1-F6EECF244321}">
                <p14:modId xmlns:p14="http://schemas.microsoft.com/office/powerpoint/2010/main" val="323666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8394113"/>
                    </a:ext>
                  </a:extLst>
                </a:gridCol>
                <a:gridCol w="1234440">
                  <a:extLst>
                    <a:ext uri="{9D8B030D-6E8A-4147-A177-3AD203B41FA5}">
                      <a16:colId xmlns:a16="http://schemas.microsoft.com/office/drawing/2014/main" val="1445832592"/>
                    </a:ext>
                  </a:extLst>
                </a:gridCol>
                <a:gridCol w="1892808">
                  <a:extLst>
                    <a:ext uri="{9D8B030D-6E8A-4147-A177-3AD203B41FA5}">
                      <a16:colId xmlns:a16="http://schemas.microsoft.com/office/drawing/2014/main" val="3615464266"/>
                    </a:ext>
                  </a:extLst>
                </a:gridCol>
                <a:gridCol w="658368">
                  <a:extLst>
                    <a:ext uri="{9D8B030D-6E8A-4147-A177-3AD203B41FA5}">
                      <a16:colId xmlns:a16="http://schemas.microsoft.com/office/drawing/2014/main" val="542023064"/>
                    </a:ext>
                  </a:extLst>
                </a:gridCol>
                <a:gridCol w="658368">
                  <a:extLst>
                    <a:ext uri="{9D8B030D-6E8A-4147-A177-3AD203B41FA5}">
                      <a16:colId xmlns:a16="http://schemas.microsoft.com/office/drawing/2014/main" val="2301888055"/>
                    </a:ext>
                  </a:extLst>
                </a:gridCol>
                <a:gridCol w="658368">
                  <a:extLst>
                    <a:ext uri="{9D8B030D-6E8A-4147-A177-3AD203B41FA5}">
                      <a16:colId xmlns:a16="http://schemas.microsoft.com/office/drawing/2014/main" val="3276332105"/>
                    </a:ext>
                  </a:extLst>
                </a:gridCol>
                <a:gridCol w="658368">
                  <a:extLst>
                    <a:ext uri="{9D8B030D-6E8A-4147-A177-3AD203B41FA5}">
                      <a16:colId xmlns:a16="http://schemas.microsoft.com/office/drawing/2014/main" val="87273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895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- 2024-06-23 16:01:34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https://quintly-eu-image-storage.s3.amazonaws.com/eb45a2db3df809e155ee3fc01e9b7be7/f93feb8684d1b38942505dd3dadbd983.jpg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18458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- 2024-06-23 15:08:22</a:t>
                      </a:r>
                      <a:r>
                        <a:rPr kumimoji="0" lang="pl-PL" sz="1000" b="0" i="0" u="none" strike="noStrike" kern="1200" cap="none" spc="0" normalizeH="0" baseline="0" noProof="0">
                          <a:ln>
                            <a:noFill/>
                          </a:ln>
                          <a:solidFill>
                            <a:prstClr val="black"/>
                          </a:solidFill>
                          <a:effectLst/>
                          <a:uLnTx/>
                          <a:uFillTx/>
                          <a:latin typeface="Calibri"/>
                          <a:ea typeface="+mn-ea"/>
                          <a:cs typeface="+mn-cs"/>
                        </a:rPr>
                        <a:t>
 Już w ten weekend Wystawa zwierzat w Szepietowie! Czekamy na Was w sektorze Am 🐮
#kuhn #szepietowo #zbió #zielonki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https://quintly-eu-image-storage.s3.amazonaws.com/dc91cf0c1d7f060345199c8f41e483ed/fbe23b5cf7a08fdf288b1e38d53b4758.jpg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extLst>
                  <a:ext uri="{0D108BD9-81ED-4DB2-BD59-A6C34878D82A}">
                    <a16:rowId xmlns:a16="http://schemas.microsoft.com/office/drawing/2014/main" val="390119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- 2024-06-22 16:46:15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Напівначіпний плуг </a:t>
                      </a:r>
                      <a:r>
                        <a:rPr kumimoji="0" lang="en-US" sz="1000" b="0" i="0" u="none" strike="noStrike" kern="1200" cap="none" spc="0" normalizeH="0" baseline="0" noProof="0">
                          <a:ln>
                            <a:noFill/>
                          </a:ln>
                          <a:solidFill>
                            <a:prstClr val="black"/>
                          </a:solidFill>
                          <a:effectLst/>
                          <a:uLnTx/>
                          <a:uFillTx/>
                          <a:latin typeface="Calibri"/>
                          <a:ea typeface="+mn-ea"/>
                          <a:cs typeface="+mn-cs"/>
                        </a:rPr>
                        <a:t>MULTI-LEADER XT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https://quintly-eu-image-storage.s3.amazonaws.com/824157bb0705dd0dedbcc598c478a5e3/2519134279a8630eaad92ea9de26099d.jpg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extLst>
                  <a:ext uri="{0D108BD9-81ED-4DB2-BD59-A6C34878D82A}">
                    <a16:rowId xmlns:a16="http://schemas.microsoft.com/office/drawing/2014/main" val="947018304"/>
                  </a:ext>
                </a:extLst>
              </a:tr>
            </a:tbl>
          </a:graphicData>
        </a:graphic>
      </p:graphicFrame>
      <p:sp>
        <p:nvSpPr>
          <p:cNvPr id="4" name="Text Placeholder 3">
            <a:extLst>
              <a:ext uri="{FF2B5EF4-FFF2-40B4-BE49-F238E27FC236}">
                <a16:creationId xmlns:a16="http://schemas.microsoft.com/office/drawing/2014/main" id="{C1884D6D-23EE-4390-8EE2-844172074725}"/>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4025689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AAC8-BF8B-495B-82C9-E4FECEA06C28}"/>
              </a:ext>
            </a:extLst>
          </p:cNvPr>
          <p:cNvSpPr>
            <a:spLocks noGrp="1"/>
          </p:cNvSpPr>
          <p:nvPr>
            <p:ph type="title"/>
          </p:nvPr>
        </p:nvSpPr>
        <p:spPr/>
        <p:txBody>
          <a:bodyPr/>
          <a:lstStyle/>
          <a:p>
            <a:r>
              <a:rPr lang="en-US"/>
              <a:t>Overall All Videos Table | All profiles - 9 of 13</a:t>
            </a:r>
          </a:p>
        </p:txBody>
      </p:sp>
      <p:graphicFrame>
        <p:nvGraphicFramePr>
          <p:cNvPr id="5" name="Table Placeholder 4">
            <a:extLst>
              <a:ext uri="{FF2B5EF4-FFF2-40B4-BE49-F238E27FC236}">
                <a16:creationId xmlns:a16="http://schemas.microsoft.com/office/drawing/2014/main" id="{ADC2E66C-D778-4F5D-92FD-D0CDCC242815}"/>
              </a:ext>
            </a:extLst>
          </p:cNvPr>
          <p:cNvGraphicFramePr>
            <a:graphicFrameLocks noGrp="1"/>
          </p:cNvGraphicFramePr>
          <p:nvPr>
            <p:ph type="tbl" sz="quarter" idx="13"/>
            <p:extLst>
              <p:ext uri="{D42A27DB-BD31-4B8C-83A1-F6EECF244321}">
                <p14:modId xmlns:p14="http://schemas.microsoft.com/office/powerpoint/2010/main" val="1471070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32487274"/>
                    </a:ext>
                  </a:extLst>
                </a:gridCol>
                <a:gridCol w="1234440">
                  <a:extLst>
                    <a:ext uri="{9D8B030D-6E8A-4147-A177-3AD203B41FA5}">
                      <a16:colId xmlns:a16="http://schemas.microsoft.com/office/drawing/2014/main" val="679695690"/>
                    </a:ext>
                  </a:extLst>
                </a:gridCol>
                <a:gridCol w="1892808">
                  <a:extLst>
                    <a:ext uri="{9D8B030D-6E8A-4147-A177-3AD203B41FA5}">
                      <a16:colId xmlns:a16="http://schemas.microsoft.com/office/drawing/2014/main" val="754073921"/>
                    </a:ext>
                  </a:extLst>
                </a:gridCol>
                <a:gridCol w="658368">
                  <a:extLst>
                    <a:ext uri="{9D8B030D-6E8A-4147-A177-3AD203B41FA5}">
                      <a16:colId xmlns:a16="http://schemas.microsoft.com/office/drawing/2014/main" val="2849898780"/>
                    </a:ext>
                  </a:extLst>
                </a:gridCol>
                <a:gridCol w="658368">
                  <a:extLst>
                    <a:ext uri="{9D8B030D-6E8A-4147-A177-3AD203B41FA5}">
                      <a16:colId xmlns:a16="http://schemas.microsoft.com/office/drawing/2014/main" val="1176083988"/>
                    </a:ext>
                  </a:extLst>
                </a:gridCol>
                <a:gridCol w="658368">
                  <a:extLst>
                    <a:ext uri="{9D8B030D-6E8A-4147-A177-3AD203B41FA5}">
                      <a16:colId xmlns:a16="http://schemas.microsoft.com/office/drawing/2014/main" val="2947275069"/>
                    </a:ext>
                  </a:extLst>
                </a:gridCol>
                <a:gridCol w="658368">
                  <a:extLst>
                    <a:ext uri="{9D8B030D-6E8A-4147-A177-3AD203B41FA5}">
                      <a16:colId xmlns:a16="http://schemas.microsoft.com/office/drawing/2014/main" val="1934699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3794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- 2024-06-22 13:02:12</a:t>
                      </a:r>
                      <a:r>
                        <a:rPr kumimoji="0" lang="pl-PL" sz="1000" b="0" i="0" u="none" strike="noStrike" kern="1200" cap="none" spc="0" normalizeH="0" baseline="0" noProof="0">
                          <a:ln>
                            <a:noFill/>
                          </a:ln>
                          <a:solidFill>
                            <a:prstClr val="black"/>
                          </a:solidFill>
                          <a:effectLst/>
                          <a:uLnTx/>
                          <a:uFillTx/>
                          <a:latin typeface="Calibri"/>
                          <a:ea typeface="+mn-ea"/>
                          <a:cs typeface="+mn-cs"/>
                        </a:rPr>
                        <a:t>
 Unoszenie sekcji na klinach z ROWLINER🧐
Pielnik wyposażony jest w automatyczne prowadzenie sekcji pielących w rzędzie - na podstawie analizy obrazu z kamer. 😇
ROWLINER może zostać wyposażony w automatyczne unoszenie sekcji na klinach przy wykorzystaniu sygnału GPS ciągnika oraz funkcji Section Control 
#kuhn #rowlink #rowliner #maszynyrolnicze #pielnik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https://quintly-eu-image-storage.s3.amazonaws.com/dc91cf0c1d7f060345199c8f41e483ed/3301ce0eea397603ce90d90851a79904.jpg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extLst>
                  <a:ext uri="{0D108BD9-81ED-4DB2-BD59-A6C34878D82A}">
                    <a16:rowId xmlns:a16="http://schemas.microsoft.com/office/drawing/2014/main" val="896268888"/>
                  </a:ext>
                </a:extLst>
              </a:tr>
            </a:tbl>
          </a:graphicData>
        </a:graphic>
      </p:graphicFrame>
      <p:sp>
        <p:nvSpPr>
          <p:cNvPr id="4" name="Text Placeholder 3">
            <a:extLst>
              <a:ext uri="{FF2B5EF4-FFF2-40B4-BE49-F238E27FC236}">
                <a16:creationId xmlns:a16="http://schemas.microsoft.com/office/drawing/2014/main" id="{D88A1335-F9B5-414B-AAEF-D58D0A8F029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118150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E56B9-013E-47D6-B0B8-75A9059D074E}"/>
              </a:ext>
            </a:extLst>
          </p:cNvPr>
          <p:cNvSpPr>
            <a:spLocks noGrp="1"/>
          </p:cNvSpPr>
          <p:nvPr>
            <p:ph type="title"/>
          </p:nvPr>
        </p:nvSpPr>
        <p:spPr/>
        <p:txBody>
          <a:bodyPr/>
          <a:lstStyle/>
          <a:p>
            <a:r>
              <a:rPr lang="en-US"/>
              <a:t>Overall All Videos Table | All profiles - 10 of 13</a:t>
            </a:r>
          </a:p>
        </p:txBody>
      </p:sp>
      <p:graphicFrame>
        <p:nvGraphicFramePr>
          <p:cNvPr id="5" name="Table Placeholder 4">
            <a:extLst>
              <a:ext uri="{FF2B5EF4-FFF2-40B4-BE49-F238E27FC236}">
                <a16:creationId xmlns:a16="http://schemas.microsoft.com/office/drawing/2014/main" id="{6A4D9760-A462-4001-823C-5AC733D0AAEC}"/>
              </a:ext>
            </a:extLst>
          </p:cNvPr>
          <p:cNvGraphicFramePr>
            <a:graphicFrameLocks noGrp="1"/>
          </p:cNvGraphicFramePr>
          <p:nvPr>
            <p:ph type="tbl" sz="quarter" idx="13"/>
            <p:extLst>
              <p:ext uri="{D42A27DB-BD31-4B8C-83A1-F6EECF244321}">
                <p14:modId xmlns:p14="http://schemas.microsoft.com/office/powerpoint/2010/main" val="432004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18333057"/>
                    </a:ext>
                  </a:extLst>
                </a:gridCol>
                <a:gridCol w="1234440">
                  <a:extLst>
                    <a:ext uri="{9D8B030D-6E8A-4147-A177-3AD203B41FA5}">
                      <a16:colId xmlns:a16="http://schemas.microsoft.com/office/drawing/2014/main" val="2265609955"/>
                    </a:ext>
                  </a:extLst>
                </a:gridCol>
                <a:gridCol w="1892808">
                  <a:extLst>
                    <a:ext uri="{9D8B030D-6E8A-4147-A177-3AD203B41FA5}">
                      <a16:colId xmlns:a16="http://schemas.microsoft.com/office/drawing/2014/main" val="1263085529"/>
                    </a:ext>
                  </a:extLst>
                </a:gridCol>
                <a:gridCol w="658368">
                  <a:extLst>
                    <a:ext uri="{9D8B030D-6E8A-4147-A177-3AD203B41FA5}">
                      <a16:colId xmlns:a16="http://schemas.microsoft.com/office/drawing/2014/main" val="910216688"/>
                    </a:ext>
                  </a:extLst>
                </a:gridCol>
                <a:gridCol w="658368">
                  <a:extLst>
                    <a:ext uri="{9D8B030D-6E8A-4147-A177-3AD203B41FA5}">
                      <a16:colId xmlns:a16="http://schemas.microsoft.com/office/drawing/2014/main" val="3792061781"/>
                    </a:ext>
                  </a:extLst>
                </a:gridCol>
                <a:gridCol w="658368">
                  <a:extLst>
                    <a:ext uri="{9D8B030D-6E8A-4147-A177-3AD203B41FA5}">
                      <a16:colId xmlns:a16="http://schemas.microsoft.com/office/drawing/2014/main" val="730230127"/>
                    </a:ext>
                  </a:extLst>
                </a:gridCol>
                <a:gridCol w="658368">
                  <a:extLst>
                    <a:ext uri="{9D8B030D-6E8A-4147-A177-3AD203B41FA5}">
                      <a16:colId xmlns:a16="http://schemas.microsoft.com/office/drawing/2014/main" val="232493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5109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- 2024-06-21 15:01:58</a:t>
                      </a:r>
                      <a:r>
                        <a:rPr kumimoji="0" lang="pl-PL" sz="1000" b="0" i="0" u="none" strike="noStrike" kern="1200" cap="none" spc="0" normalizeH="0" baseline="0" noProof="0">
                          <a:ln>
                            <a:noFill/>
                          </a:ln>
                          <a:solidFill>
                            <a:prstClr val="black"/>
                          </a:solidFill>
                          <a:effectLst/>
                          <a:uLnTx/>
                          <a:uFillTx/>
                          <a:latin typeface="Calibri"/>
                          <a:ea typeface="+mn-ea"/>
                          <a:cs typeface="+mn-cs"/>
                        </a:rPr>
                        <a:t>
 ROWLINER to również modułowy zespół spulchniający, który może być wyposażony w 3 do 5 zębów roboczych, w zależności od wymaganego rozstawu rzędów. 😎
Dzięki dodatkowemu wyposażeniu dostosować maszynę tę można dostosować  konkretnych upraw i specyfiki danego pola! 🤨
#ROWLINER #rolnictwo #kuhn #pielnik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https://quintly-eu-image-storage.s3.amazonaws.com/dc91cf0c1d7f060345199c8f41e483ed/7db76a7d8563451a7f2be191f5a8a9ee.jpg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extLst>
                  <a:ext uri="{0D108BD9-81ED-4DB2-BD59-A6C34878D82A}">
                    <a16:rowId xmlns:a16="http://schemas.microsoft.com/office/drawing/2014/main" val="228627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- 2024-06-20 16:31:07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Косарки-плющилки </a:t>
                      </a:r>
                      <a:r>
                        <a:rPr kumimoji="0" lang="en-US" sz="1000" b="0" i="0" u="none" strike="noStrike" kern="1200" cap="none" spc="0" normalizeH="0" baseline="0" noProof="0">
                          <a:ln>
                            <a:noFill/>
                          </a:ln>
                          <a:solidFill>
                            <a:prstClr val="black"/>
                          </a:solidFill>
                          <a:effectLst/>
                          <a:uLnTx/>
                          <a:uFillTx/>
                          <a:latin typeface="Calibri"/>
                          <a:ea typeface="+mn-ea"/>
                          <a:cs typeface="+mn-cs"/>
                        </a:rPr>
                        <a:t>PZ 3021 F &amp; FC 13460 RA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https://quintly-eu-image-storage.s3.amazonaws.com/824157bb0705dd0dedbcc598c478a5e3/9eb3ea7fc185b295100080dc0cbfe3d9.jpg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1063904570"/>
                  </a:ext>
                </a:extLst>
              </a:tr>
            </a:tbl>
          </a:graphicData>
        </a:graphic>
      </p:graphicFrame>
      <p:sp>
        <p:nvSpPr>
          <p:cNvPr id="4" name="Text Placeholder 3">
            <a:extLst>
              <a:ext uri="{FF2B5EF4-FFF2-40B4-BE49-F238E27FC236}">
                <a16:creationId xmlns:a16="http://schemas.microsoft.com/office/drawing/2014/main" id="{15F91731-B31C-456E-8106-5A8CFFF2447B}"/>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518757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EF030-2FB6-445A-B672-EEA01720663A}"/>
              </a:ext>
            </a:extLst>
          </p:cNvPr>
          <p:cNvSpPr>
            <a:spLocks noGrp="1"/>
          </p:cNvSpPr>
          <p:nvPr>
            <p:ph type="title"/>
          </p:nvPr>
        </p:nvSpPr>
        <p:spPr/>
        <p:txBody>
          <a:bodyPr/>
          <a:lstStyle/>
          <a:p>
            <a:r>
              <a:rPr lang="en-US"/>
              <a:t>Overall All Videos Table | All profiles - 11 of 13</a:t>
            </a:r>
          </a:p>
        </p:txBody>
      </p:sp>
      <p:graphicFrame>
        <p:nvGraphicFramePr>
          <p:cNvPr id="5" name="Table Placeholder 4">
            <a:extLst>
              <a:ext uri="{FF2B5EF4-FFF2-40B4-BE49-F238E27FC236}">
                <a16:creationId xmlns:a16="http://schemas.microsoft.com/office/drawing/2014/main" id="{3A4867E8-0C2A-41EB-80A9-513F8977CB35}"/>
              </a:ext>
            </a:extLst>
          </p:cNvPr>
          <p:cNvGraphicFramePr>
            <a:graphicFrameLocks noGrp="1"/>
          </p:cNvGraphicFramePr>
          <p:nvPr>
            <p:ph type="tbl" sz="quarter" idx="13"/>
            <p:extLst>
              <p:ext uri="{D42A27DB-BD31-4B8C-83A1-F6EECF244321}">
                <p14:modId xmlns:p14="http://schemas.microsoft.com/office/powerpoint/2010/main" val="55164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75046875"/>
                    </a:ext>
                  </a:extLst>
                </a:gridCol>
                <a:gridCol w="1234440">
                  <a:extLst>
                    <a:ext uri="{9D8B030D-6E8A-4147-A177-3AD203B41FA5}">
                      <a16:colId xmlns:a16="http://schemas.microsoft.com/office/drawing/2014/main" val="3115516711"/>
                    </a:ext>
                  </a:extLst>
                </a:gridCol>
                <a:gridCol w="1892808">
                  <a:extLst>
                    <a:ext uri="{9D8B030D-6E8A-4147-A177-3AD203B41FA5}">
                      <a16:colId xmlns:a16="http://schemas.microsoft.com/office/drawing/2014/main" val="670289374"/>
                    </a:ext>
                  </a:extLst>
                </a:gridCol>
                <a:gridCol w="658368">
                  <a:extLst>
                    <a:ext uri="{9D8B030D-6E8A-4147-A177-3AD203B41FA5}">
                      <a16:colId xmlns:a16="http://schemas.microsoft.com/office/drawing/2014/main" val="1926387351"/>
                    </a:ext>
                  </a:extLst>
                </a:gridCol>
                <a:gridCol w="658368">
                  <a:extLst>
                    <a:ext uri="{9D8B030D-6E8A-4147-A177-3AD203B41FA5}">
                      <a16:colId xmlns:a16="http://schemas.microsoft.com/office/drawing/2014/main" val="4137126527"/>
                    </a:ext>
                  </a:extLst>
                </a:gridCol>
                <a:gridCol w="658368">
                  <a:extLst>
                    <a:ext uri="{9D8B030D-6E8A-4147-A177-3AD203B41FA5}">
                      <a16:colId xmlns:a16="http://schemas.microsoft.com/office/drawing/2014/main" val="3973551409"/>
                    </a:ext>
                  </a:extLst>
                </a:gridCol>
                <a:gridCol w="658368">
                  <a:extLst>
                    <a:ext uri="{9D8B030D-6E8A-4147-A177-3AD203B41FA5}">
                      <a16:colId xmlns:a16="http://schemas.microsoft.com/office/drawing/2014/main" val="289045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5377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16:00:41</a:t>
                      </a:r>
                      <a:r>
                        <a:rPr kumimoji="0" lang="en-US" sz="1000" b="0" i="0" u="none" strike="noStrike" kern="1200" cap="none" spc="0" normalizeH="0" baseline="0" noProof="0">
                          <a:ln>
                            <a:noFill/>
                          </a:ln>
                          <a:solidFill>
                            <a:prstClr val="black"/>
                          </a:solidFill>
                          <a:effectLst/>
                          <a:uLnTx/>
                          <a:uFillTx/>
                          <a:latin typeface="Calibri"/>
                          <a:ea typeface="+mn-ea"/>
                          <a:cs typeface="+mn-cs"/>
                        </a:rPr>
                        <a:t>
 Take absolute control of your mechanical weeding with the tine weeder TINELINER.🌾 
Thanks to precise adjustment of the aggressiveness of the tines, you can adapt your tool to all soil, crop and infestation rate conditions. By adjusting the inclination of the tines, you change the force with which they penetrate the soil. 
⚒ The more vertical the tines, the greater the aggressiveness, which is ideal for hard ground or for eliminating strong weeds. 
☁ Inversely, a more horizontal inclination offers gentler work, perfect for young crops and soft soils. 
With the tine weeder TINELINER, you can hydraulically adjust the aggressiveness of the tines from the tractor cab for greater comfort and continuous adaptation!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https://quintly-eu-image-storage.s3.amazonaws.com/f4939ea023130b4bb0466ae4f0188679/7cee2166e6458d73d4a5a000b2816034.jpg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extLst>
                  <a:ext uri="{0D108BD9-81ED-4DB2-BD59-A6C34878D82A}">
                    <a16:rowId xmlns:a16="http://schemas.microsoft.com/office/drawing/2014/main" val="1032824013"/>
                  </a:ext>
                </a:extLst>
              </a:tr>
            </a:tbl>
          </a:graphicData>
        </a:graphic>
      </p:graphicFrame>
      <p:sp>
        <p:nvSpPr>
          <p:cNvPr id="4" name="Text Placeholder 3">
            <a:extLst>
              <a:ext uri="{FF2B5EF4-FFF2-40B4-BE49-F238E27FC236}">
                <a16:creationId xmlns:a16="http://schemas.microsoft.com/office/drawing/2014/main" id="{A8D911CE-501C-4654-B9E1-C9AE942B8A6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062645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3EFA-F73C-4841-BAB7-7B280ED7354F}"/>
              </a:ext>
            </a:extLst>
          </p:cNvPr>
          <p:cNvSpPr>
            <a:spLocks noGrp="1"/>
          </p:cNvSpPr>
          <p:nvPr>
            <p:ph type="title"/>
          </p:nvPr>
        </p:nvSpPr>
        <p:spPr/>
        <p:txBody>
          <a:bodyPr/>
          <a:lstStyle/>
          <a:p>
            <a:r>
              <a:rPr lang="en-US"/>
              <a:t>Overall All Videos Table | All profiles - 12 of 13</a:t>
            </a:r>
          </a:p>
        </p:txBody>
      </p:sp>
      <p:graphicFrame>
        <p:nvGraphicFramePr>
          <p:cNvPr id="5" name="Table Placeholder 4">
            <a:extLst>
              <a:ext uri="{FF2B5EF4-FFF2-40B4-BE49-F238E27FC236}">
                <a16:creationId xmlns:a16="http://schemas.microsoft.com/office/drawing/2014/main" id="{F7F1CBD3-9B7C-4B8F-998D-D5B20A66E1C1}"/>
              </a:ext>
            </a:extLst>
          </p:cNvPr>
          <p:cNvGraphicFramePr>
            <a:graphicFrameLocks noGrp="1"/>
          </p:cNvGraphicFramePr>
          <p:nvPr>
            <p:ph type="tbl" sz="quarter" idx="13"/>
            <p:extLst>
              <p:ext uri="{D42A27DB-BD31-4B8C-83A1-F6EECF244321}">
                <p14:modId xmlns:p14="http://schemas.microsoft.com/office/powerpoint/2010/main" val="228666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32034637"/>
                    </a:ext>
                  </a:extLst>
                </a:gridCol>
                <a:gridCol w="1234440">
                  <a:extLst>
                    <a:ext uri="{9D8B030D-6E8A-4147-A177-3AD203B41FA5}">
                      <a16:colId xmlns:a16="http://schemas.microsoft.com/office/drawing/2014/main" val="3065795990"/>
                    </a:ext>
                  </a:extLst>
                </a:gridCol>
                <a:gridCol w="1892808">
                  <a:extLst>
                    <a:ext uri="{9D8B030D-6E8A-4147-A177-3AD203B41FA5}">
                      <a16:colId xmlns:a16="http://schemas.microsoft.com/office/drawing/2014/main" val="744337357"/>
                    </a:ext>
                  </a:extLst>
                </a:gridCol>
                <a:gridCol w="658368">
                  <a:extLst>
                    <a:ext uri="{9D8B030D-6E8A-4147-A177-3AD203B41FA5}">
                      <a16:colId xmlns:a16="http://schemas.microsoft.com/office/drawing/2014/main" val="3146924241"/>
                    </a:ext>
                  </a:extLst>
                </a:gridCol>
                <a:gridCol w="658368">
                  <a:extLst>
                    <a:ext uri="{9D8B030D-6E8A-4147-A177-3AD203B41FA5}">
                      <a16:colId xmlns:a16="http://schemas.microsoft.com/office/drawing/2014/main" val="3691452829"/>
                    </a:ext>
                  </a:extLst>
                </a:gridCol>
                <a:gridCol w="658368">
                  <a:extLst>
                    <a:ext uri="{9D8B030D-6E8A-4147-A177-3AD203B41FA5}">
                      <a16:colId xmlns:a16="http://schemas.microsoft.com/office/drawing/2014/main" val="3809978149"/>
                    </a:ext>
                  </a:extLst>
                </a:gridCol>
                <a:gridCol w="658368">
                  <a:extLst>
                    <a:ext uri="{9D8B030D-6E8A-4147-A177-3AD203B41FA5}">
                      <a16:colId xmlns:a16="http://schemas.microsoft.com/office/drawing/2014/main" val="21930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1404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- 2024-06-20 16:00:06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https://quintly-eu-image-storage.s3.amazonaws.com/260e0095b4596f3b91b88141d30fe745/904cc776d8136281a86b46e6045b25d3.jpg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101743</a:t>
                      </a:r>
                    </a:p>
                  </a:txBody>
                  <a:tcPr/>
                </a:tc>
                <a:extLst>
                  <a:ext uri="{0D108BD9-81ED-4DB2-BD59-A6C34878D82A}">
                    <a16:rowId xmlns:a16="http://schemas.microsoft.com/office/drawing/2014/main" val="75360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3702</a:t>
                      </a:r>
                    </a:p>
                  </a:txBody>
                  <a:tcPr/>
                </a:tc>
                <a:extLst>
                  <a:ext uri="{0D108BD9-81ED-4DB2-BD59-A6C34878D82A}">
                    <a16:rowId xmlns:a16="http://schemas.microsoft.com/office/drawing/2014/main" val="251995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09:30:06</a:t>
                      </a:r>
                      <a:r>
                        <a:rPr kumimoji="0" lang="en-US" sz="1000" b="0" i="0" u="none" strike="noStrike" kern="1200" cap="none" spc="0" normalizeH="0" baseline="0" noProof="0">
                          <a:ln>
                            <a:noFill/>
                          </a:ln>
                          <a:solidFill>
                            <a:prstClr val="black"/>
                          </a:solidFill>
                          <a:effectLst/>
                          <a:uLnTx/>
                          <a:uFillTx/>
                          <a:latin typeface="Calibri"/>
                          <a:ea typeface="+mn-ea"/>
                          <a:cs typeface="+mn-cs"/>
                        </a:rPr>
                        <a:t>
 Machine of the Year | FC 13460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https://quintly-eu-image-storage.s3.amazonaws.com/260e0095b4596f3b91b88141d30fe745/b072c887c9cf3b29d462f8c6cf1c5b90.jpg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98718</a:t>
                      </a:r>
                    </a:p>
                  </a:txBody>
                  <a:tcPr/>
                </a:tc>
                <a:extLst>
                  <a:ext uri="{0D108BD9-81ED-4DB2-BD59-A6C34878D82A}">
                    <a16:rowId xmlns:a16="http://schemas.microsoft.com/office/drawing/2014/main" val="70113425"/>
                  </a:ext>
                </a:extLst>
              </a:tr>
            </a:tbl>
          </a:graphicData>
        </a:graphic>
      </p:graphicFrame>
      <p:sp>
        <p:nvSpPr>
          <p:cNvPr id="4" name="Text Placeholder 3">
            <a:extLst>
              <a:ext uri="{FF2B5EF4-FFF2-40B4-BE49-F238E27FC236}">
                <a16:creationId xmlns:a16="http://schemas.microsoft.com/office/drawing/2014/main" id="{6F50EB47-E9CE-432E-BD98-0225BE1A11E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4681097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7C715-B7F8-46BA-A98B-71EBF3C49CDC}"/>
              </a:ext>
            </a:extLst>
          </p:cNvPr>
          <p:cNvSpPr>
            <a:spLocks noGrp="1"/>
          </p:cNvSpPr>
          <p:nvPr>
            <p:ph type="title"/>
          </p:nvPr>
        </p:nvSpPr>
        <p:spPr/>
        <p:txBody>
          <a:bodyPr/>
          <a:lstStyle/>
          <a:p>
            <a:r>
              <a:rPr lang="en-US"/>
              <a:t>Overall All Videos Table | All profiles - 13 of 13</a:t>
            </a:r>
          </a:p>
        </p:txBody>
      </p:sp>
      <p:graphicFrame>
        <p:nvGraphicFramePr>
          <p:cNvPr id="5" name="Table Placeholder 4">
            <a:extLst>
              <a:ext uri="{FF2B5EF4-FFF2-40B4-BE49-F238E27FC236}">
                <a16:creationId xmlns:a16="http://schemas.microsoft.com/office/drawing/2014/main" id="{C9E2CF22-208F-494E-A4D9-20348D12F59D}"/>
              </a:ext>
            </a:extLst>
          </p:cNvPr>
          <p:cNvGraphicFramePr>
            <a:graphicFrameLocks noGrp="1"/>
          </p:cNvGraphicFramePr>
          <p:nvPr>
            <p:ph type="tbl" sz="quarter" idx="13"/>
            <p:extLst>
              <p:ext uri="{D42A27DB-BD31-4B8C-83A1-F6EECF244321}">
                <p14:modId xmlns:p14="http://schemas.microsoft.com/office/powerpoint/2010/main" val="362460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38833601"/>
                    </a:ext>
                  </a:extLst>
                </a:gridCol>
                <a:gridCol w="1234440">
                  <a:extLst>
                    <a:ext uri="{9D8B030D-6E8A-4147-A177-3AD203B41FA5}">
                      <a16:colId xmlns:a16="http://schemas.microsoft.com/office/drawing/2014/main" val="2913665963"/>
                    </a:ext>
                  </a:extLst>
                </a:gridCol>
                <a:gridCol w="1892808">
                  <a:extLst>
                    <a:ext uri="{9D8B030D-6E8A-4147-A177-3AD203B41FA5}">
                      <a16:colId xmlns:a16="http://schemas.microsoft.com/office/drawing/2014/main" val="1227363708"/>
                    </a:ext>
                  </a:extLst>
                </a:gridCol>
                <a:gridCol w="658368">
                  <a:extLst>
                    <a:ext uri="{9D8B030D-6E8A-4147-A177-3AD203B41FA5}">
                      <a16:colId xmlns:a16="http://schemas.microsoft.com/office/drawing/2014/main" val="2108245601"/>
                    </a:ext>
                  </a:extLst>
                </a:gridCol>
                <a:gridCol w="658368">
                  <a:extLst>
                    <a:ext uri="{9D8B030D-6E8A-4147-A177-3AD203B41FA5}">
                      <a16:colId xmlns:a16="http://schemas.microsoft.com/office/drawing/2014/main" val="4047752480"/>
                    </a:ext>
                  </a:extLst>
                </a:gridCol>
                <a:gridCol w="658368">
                  <a:extLst>
                    <a:ext uri="{9D8B030D-6E8A-4147-A177-3AD203B41FA5}">
                      <a16:colId xmlns:a16="http://schemas.microsoft.com/office/drawing/2014/main" val="4242574337"/>
                    </a:ext>
                  </a:extLst>
                </a:gridCol>
                <a:gridCol w="658368">
                  <a:extLst>
                    <a:ext uri="{9D8B030D-6E8A-4147-A177-3AD203B41FA5}">
                      <a16:colId xmlns:a16="http://schemas.microsoft.com/office/drawing/2014/main" val="155890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2805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- 2024-06-19 19:01:57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https://quintly-eu-image-storage.s3.amazonaws.com/eb45a2db3df809e155ee3fc01e9b7be7/25a1e8f4eca70bd26b7dfe2976ccebf5.jpg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7726</a:t>
                      </a:r>
                    </a:p>
                  </a:txBody>
                  <a:tcPr/>
                </a:tc>
                <a:extLst>
                  <a:ext uri="{0D108BD9-81ED-4DB2-BD59-A6C34878D82A}">
                    <a16:rowId xmlns:a16="http://schemas.microsoft.com/office/drawing/2014/main" val="388161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- 2024-06-18 20:01:27</a:t>
                      </a:r>
                      <a:r>
                        <a:rPr kumimoji="0" lang="fr-FR" sz="1000" b="0" i="0" u="none" strike="noStrike" kern="1200" cap="none" spc="0" normalizeH="0" baseline="0" noProof="0">
                          <a:ln>
                            <a:noFill/>
                          </a:ln>
                          <a:solidFill>
                            <a:prstClr val="black"/>
                          </a:solidFill>
                          <a:effectLst/>
                          <a:uLnTx/>
                          <a:uFillTx/>
                          <a:latin typeface="Calibri"/>
                          <a:ea typeface="+mn-ea"/>
                          <a:cs typeface="+mn-cs"/>
                        </a:rPr>
                        <a:t>
 Le modèle 𝐆𝐀 𝟖𝟏𝟑𝟏 𝐂𝐋 est équipé d'un pick-up élévateur, une exclusivité sur le marché !
Le pick-up soulève et aère le fourrage présent sur la zone centrale qui n'est pas travaillé avec un andaineur "traditionnel" 😍👌
Plus d'info 👉️ https://cutt.ly/pepN5FCJ 
#KUHN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https://quintly-eu-image-storage.s3.amazonaws.com/c9da33047efbdb6b18113aeb266d3b94/d7987c29e1c2442d0f6d0dd72ee7ddd9.jpg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13122</a:t>
                      </a:r>
                    </a:p>
                  </a:txBody>
                  <a:tcPr/>
                </a:tc>
                <a:extLst>
                  <a:ext uri="{0D108BD9-81ED-4DB2-BD59-A6C34878D82A}">
                    <a16:rowId xmlns:a16="http://schemas.microsoft.com/office/drawing/2014/main" val="2975391270"/>
                  </a:ext>
                </a:extLst>
              </a:tr>
            </a:tbl>
          </a:graphicData>
        </a:graphic>
      </p:graphicFrame>
      <p:sp>
        <p:nvSpPr>
          <p:cNvPr id="4" name="Text Placeholder 3">
            <a:extLst>
              <a:ext uri="{FF2B5EF4-FFF2-40B4-BE49-F238E27FC236}">
                <a16:creationId xmlns:a16="http://schemas.microsoft.com/office/drawing/2014/main" id="{55524954-F8A4-47B3-9BA5-FF618A18AFD0}"/>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023182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53F4-CDF0-4E2C-8223-5E5D01A9B163}"/>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5EFE9391-88B9-485A-8BFA-EB10E2E6E1C8}"/>
              </a:ext>
            </a:extLst>
          </p:cNvPr>
          <p:cNvGraphicFramePr>
            <a:graphicFrameLocks noGrp="1"/>
          </p:cNvGraphicFramePr>
          <p:nvPr>
            <p:ph type="chart" sz="quarter" idx="13"/>
            <p:extLst>
              <p:ext uri="{D42A27DB-BD31-4B8C-83A1-F6EECF244321}">
                <p14:modId xmlns:p14="http://schemas.microsoft.com/office/powerpoint/2010/main" val="2154643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FC89DC-450A-4C16-AB7E-354ECADC2866}"/>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EFE03462-2380-4BA9-A77B-8298E75F4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607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D9837-17AF-4E3E-B29E-7B8570BF52DF}"/>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50FE3035-A51F-41C6-A421-65129F3641A1}"/>
              </a:ext>
            </a:extLst>
          </p:cNvPr>
          <p:cNvGraphicFramePr>
            <a:graphicFrameLocks noGrp="1"/>
          </p:cNvGraphicFramePr>
          <p:nvPr>
            <p:ph type="chart" sz="quarter" idx="13"/>
            <p:extLst>
              <p:ext uri="{D42A27DB-BD31-4B8C-83A1-F6EECF244321}">
                <p14:modId xmlns:p14="http://schemas.microsoft.com/office/powerpoint/2010/main" val="3453608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88577-2B22-48DB-BB12-237783C21D22}"/>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C8AF87AF-4C2E-44BB-A829-5688731E49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0604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FCA4-5638-4389-A739-9E27AD8D0666}"/>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54561290-20B2-4244-ABAF-F38A4A895D03}"/>
              </a:ext>
            </a:extLst>
          </p:cNvPr>
          <p:cNvGraphicFramePr>
            <a:graphicFrameLocks noGrp="1"/>
          </p:cNvGraphicFramePr>
          <p:nvPr>
            <p:ph type="chart" sz="quarter" idx="13"/>
            <p:extLst>
              <p:ext uri="{D42A27DB-BD31-4B8C-83A1-F6EECF244321}">
                <p14:modId xmlns:p14="http://schemas.microsoft.com/office/powerpoint/2010/main" val="860665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43333-A3CC-4317-9A3C-01AC1586281D}"/>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06A46992-0E4D-402A-A170-DB0D655544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776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94B2-C870-4DA3-8E7F-1B2352351615}"/>
              </a:ext>
            </a:extLst>
          </p:cNvPr>
          <p:cNvSpPr>
            <a:spLocks noGrp="1"/>
          </p:cNvSpPr>
          <p:nvPr>
            <p:ph type="title"/>
          </p:nvPr>
        </p:nvSpPr>
        <p:spPr/>
        <p:txBody>
          <a:bodyPr/>
          <a:lstStyle/>
          <a:p>
            <a:r>
              <a:rPr lang="en-US"/>
              <a:t>Instagram Interactions Distribution | All profiles</a:t>
            </a:r>
          </a:p>
        </p:txBody>
      </p:sp>
      <p:graphicFrame>
        <p:nvGraphicFramePr>
          <p:cNvPr id="6" name="Chart Placeholder 5">
            <a:extLst>
              <a:ext uri="{FF2B5EF4-FFF2-40B4-BE49-F238E27FC236}">
                <a16:creationId xmlns:a16="http://schemas.microsoft.com/office/drawing/2014/main" id="{BA945339-0F1D-4669-A26A-B5436DA72BEB}"/>
              </a:ext>
            </a:extLst>
          </p:cNvPr>
          <p:cNvGraphicFramePr>
            <a:graphicFrameLocks noGrp="1"/>
          </p:cNvGraphicFramePr>
          <p:nvPr>
            <p:ph type="chart" sz="quarter" idx="13"/>
            <p:extLst>
              <p:ext uri="{D42A27DB-BD31-4B8C-83A1-F6EECF244321}">
                <p14:modId xmlns:p14="http://schemas.microsoft.com/office/powerpoint/2010/main" val="1047260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86190-A674-4350-972F-42E8F30824C0}"/>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7599A999-838D-4D19-BA13-79D79BA98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7972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4158</Words>
  <Application>Microsoft Office PowerPoint</Application>
  <PresentationFormat>On-screen Show (4:3)</PresentationFormat>
  <Paragraphs>738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FB / IG Overview</vt:lpstr>
      <vt:lpstr>Facebook Key Metrics Table | All profiles - 1 of 2</vt:lpstr>
      <vt:lpstr>Facebook Key Metrics Table | All profiles - 2 of 2</vt:lpstr>
      <vt:lpstr>Instagram Key Metrics Table | All profiles</vt:lpstr>
      <vt:lpstr>Instagram Followers Total | All profiles</vt:lpstr>
      <vt:lpstr>Facebook Fans or Followers Total | All profiles</vt:lpstr>
      <vt:lpstr>Facebook Interaction Rate | All profiles</vt:lpstr>
      <vt:lpstr>Instagram Interaction Rate | All profiles</vt:lpstr>
      <vt:lpstr>Facebook Reach | All profiles</vt:lpstr>
      <vt:lpstr>Instagram Reach | All profiles</vt:lpstr>
      <vt:lpstr>Overall Top Posts Table | All profiles - 1 of 12</vt:lpstr>
      <vt:lpstr>Overall Top Posts Table | All profiles - 2 of 12</vt:lpstr>
      <vt:lpstr>Overall Top Posts Table | All profiles - 3 of 12</vt:lpstr>
      <vt:lpstr>Overall Top Posts Table | All profiles - 4 of 12</vt:lpstr>
      <vt:lpstr>Overall Top Posts Table | All profiles - 5 of 12</vt:lpstr>
      <vt:lpstr>Overall Top Posts Table | All profiles - 6 of 12</vt:lpstr>
      <vt:lpstr>Overall Top Posts Table | All profiles - 7 of 12</vt:lpstr>
      <vt:lpstr>Overall Top Posts Table | All profiles - 8 of 12</vt:lpstr>
      <vt:lpstr>Overall Top Posts Table | All profiles - 9 of 12</vt:lpstr>
      <vt:lpstr>Overall Top Posts Table | All profiles - 10 of 12</vt:lpstr>
      <vt:lpstr>Overall Top Posts Table | All profiles - 11 of 12</vt:lpstr>
      <vt:lpstr>Overall Top Posts Table | All profiles - 12 of 12</vt:lpstr>
      <vt:lpstr>Overall All Videos Table | All profiles - 1 of 13</vt:lpstr>
      <vt:lpstr>Overall All Videos Table | All profiles - 2 of 13</vt:lpstr>
      <vt:lpstr>Overall All Videos Table | All profiles - 3 of 13</vt:lpstr>
      <vt:lpstr>Overall All Videos Table | All profiles - 4 of 13</vt:lpstr>
      <vt:lpstr>Overall All Videos Table | All profiles - 5 of 13</vt:lpstr>
      <vt:lpstr>Overall All Videos Table | All profiles - 6 of 13</vt:lpstr>
      <vt:lpstr>Overall All Videos Table | All profiles - 7 of 13</vt:lpstr>
      <vt:lpstr>Overall All Videos Table | All profiles - 8 of 13</vt:lpstr>
      <vt:lpstr>Overall All Videos Table | All profiles - 9 of 13</vt:lpstr>
      <vt:lpstr>Overall All Videos Table | All profiles - 10 of 13</vt:lpstr>
      <vt:lpstr>Overall All Videos Table | All profiles - 11 of 13</vt:lpstr>
      <vt:lpstr>Overall All Videos Table | All profiles - 12 of 13</vt:lpstr>
      <vt:lpstr>Overall All Videos Table | All profiles - 13 of 13</vt:lpstr>
      <vt:lpstr>Facebook Key Metrics Radar | All profiles</vt:lpstr>
      <vt:lpstr>Instagram Key Metrics Radar | All profiles</vt:lpstr>
      <vt:lpstr>Facebook Interactions Distribution | All profiles</vt:lpstr>
      <vt:lpstr>Instagram Interactions Distribution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IG Overview</dc:title>
  <dc:creator>Frederik Born</dc:creator>
  <cp:lastModifiedBy>Frederik Born</cp:lastModifiedBy>
  <cp:revision>1</cp:revision>
  <dcterms:created xsi:type="dcterms:W3CDTF">2024-06-28T13:32:05Z</dcterms:created>
  <dcterms:modified xsi:type="dcterms:W3CDTF">2024-06-28T13:33:22Z</dcterms:modified>
</cp:coreProperties>
</file>