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johndeere</c:v>
                </c:pt>
              </c:strCache>
            </c:strRef>
          </c:tx>
          <c:spPr>
            <a:ln w="28575" cap="rnd">
              <a:solidFill>
                <a:schemeClr val="accent1"/>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Sheet1!$B$2:$B$16</c:f>
              <c:numCache>
                <c:formatCode>General</c:formatCode>
                <c:ptCount val="15"/>
                <c:pt idx="0">
                  <c:v>1291082</c:v>
                </c:pt>
                <c:pt idx="1">
                  <c:v>1291367</c:v>
                </c:pt>
                <c:pt idx="2">
                  <c:v>1291591</c:v>
                </c:pt>
                <c:pt idx="3">
                  <c:v>1291852</c:v>
                </c:pt>
                <c:pt idx="4">
                  <c:v>1291991</c:v>
                </c:pt>
                <c:pt idx="5">
                  <c:v>1292151</c:v>
                </c:pt>
                <c:pt idx="6">
                  <c:v>1292467</c:v>
                </c:pt>
                <c:pt idx="7">
                  <c:v>1292727</c:v>
                </c:pt>
                <c:pt idx="8">
                  <c:v>1293125</c:v>
                </c:pt>
                <c:pt idx="9">
                  <c:v>1293461</c:v>
                </c:pt>
                <c:pt idx="10">
                  <c:v>1293890</c:v>
                </c:pt>
                <c:pt idx="11">
                  <c:v>1294159</c:v>
                </c:pt>
                <c:pt idx="12">
                  <c:v>1294445</c:v>
                </c:pt>
                <c:pt idx="13">
                  <c:v>1294727</c:v>
                </c:pt>
                <c:pt idx="14">
                  <c:v>1294977</c:v>
                </c:pt>
              </c:numCache>
            </c:numRef>
          </c:val>
          <c:smooth val="0"/>
          <c:extLst>
            <c:ext xmlns:c16="http://schemas.microsoft.com/office/drawing/2014/chart" uri="{C3380CC4-5D6E-409C-BE32-E72D297353CC}">
              <c16:uniqueId val="{00000000-475D-483B-9E88-0D85E2FF8A9C}"/>
            </c:ext>
          </c:extLst>
        </c:ser>
        <c:ser>
          <c:idx val="1"/>
          <c:order val="1"/>
          <c:tx>
            <c:strRef>
              <c:f>Sheet1!$C$1</c:f>
              <c:strCache>
                <c:ptCount val="1"/>
                <c:pt idx="0">
                  <c:v>kuhn.group</c:v>
                </c:pt>
              </c:strCache>
            </c:strRef>
          </c:tx>
          <c:spPr>
            <a:ln w="28575" cap="rnd">
              <a:solidFill>
                <a:schemeClr val="accent2"/>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Sheet1!$C$2:$C$16</c:f>
              <c:numCache>
                <c:formatCode>General</c:formatCode>
                <c:ptCount val="15"/>
                <c:pt idx="0">
                  <c:v>996</c:v>
                </c:pt>
                <c:pt idx="1">
                  <c:v>1001</c:v>
                </c:pt>
                <c:pt idx="2">
                  <c:v>1008</c:v>
                </c:pt>
                <c:pt idx="3">
                  <c:v>1015</c:v>
                </c:pt>
                <c:pt idx="4">
                  <c:v>1055</c:v>
                </c:pt>
                <c:pt idx="5">
                  <c:v>1075</c:v>
                </c:pt>
                <c:pt idx="6">
                  <c:v>1092</c:v>
                </c:pt>
                <c:pt idx="7">
                  <c:v>1102</c:v>
                </c:pt>
                <c:pt idx="8">
                  <c:v>1112</c:v>
                </c:pt>
                <c:pt idx="9">
                  <c:v>1118</c:v>
                </c:pt>
                <c:pt idx="10">
                  <c:v>1129</c:v>
                </c:pt>
                <c:pt idx="11">
                  <c:v>1140</c:v>
                </c:pt>
                <c:pt idx="12">
                  <c:v>1149</c:v>
                </c:pt>
                <c:pt idx="13">
                  <c:v>1159</c:v>
                </c:pt>
                <c:pt idx="14">
                  <c:v>1169</c:v>
                </c:pt>
              </c:numCache>
            </c:numRef>
          </c:val>
          <c:smooth val="0"/>
          <c:extLst>
            <c:ext xmlns:c16="http://schemas.microsoft.com/office/drawing/2014/chart" uri="{C3380CC4-5D6E-409C-BE32-E72D297353CC}">
              <c16:uniqueId val="{00000001-475D-483B-9E88-0D85E2FF8A9C}"/>
            </c:ext>
          </c:extLst>
        </c:ser>
        <c:ser>
          <c:idx val="2"/>
          <c:order val="2"/>
          <c:tx>
            <c:strRef>
              <c:f>Sheet1!$D$1</c:f>
              <c:strCache>
                <c:ptCount val="1"/>
                <c:pt idx="0">
                  <c:v>kuhn_polska</c:v>
                </c:pt>
              </c:strCache>
            </c:strRef>
          </c:tx>
          <c:spPr>
            <a:ln w="28575" cap="rnd">
              <a:solidFill>
                <a:schemeClr val="accent3"/>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Sheet1!$D$2:$D$16</c:f>
              <c:numCache>
                <c:formatCode>General</c:formatCode>
                <c:ptCount val="15"/>
                <c:pt idx="0">
                  <c:v>1763</c:v>
                </c:pt>
                <c:pt idx="1">
                  <c:v>1764</c:v>
                </c:pt>
                <c:pt idx="2">
                  <c:v>1764</c:v>
                </c:pt>
                <c:pt idx="3">
                  <c:v>1764</c:v>
                </c:pt>
                <c:pt idx="4">
                  <c:v>1766</c:v>
                </c:pt>
                <c:pt idx="5">
                  <c:v>1767</c:v>
                </c:pt>
                <c:pt idx="6">
                  <c:v>1770</c:v>
                </c:pt>
                <c:pt idx="7">
                  <c:v>1773</c:v>
                </c:pt>
                <c:pt idx="8">
                  <c:v>1773</c:v>
                </c:pt>
                <c:pt idx="9">
                  <c:v>1773</c:v>
                </c:pt>
                <c:pt idx="10">
                  <c:v>1772</c:v>
                </c:pt>
                <c:pt idx="11">
                  <c:v>1770</c:v>
                </c:pt>
                <c:pt idx="12">
                  <c:v>1771</c:v>
                </c:pt>
                <c:pt idx="13">
                  <c:v>1771</c:v>
                </c:pt>
                <c:pt idx="14">
                  <c:v>1773</c:v>
                </c:pt>
              </c:numCache>
            </c:numRef>
          </c:val>
          <c:smooth val="0"/>
          <c:extLst>
            <c:ext xmlns:c16="http://schemas.microsoft.com/office/drawing/2014/chart" uri="{C3380CC4-5D6E-409C-BE32-E72D297353CC}">
              <c16:uniqueId val="{00000002-475D-483B-9E88-0D85E2FF8A9C}"/>
            </c:ext>
          </c:extLst>
        </c:ser>
        <c:ser>
          <c:idx val="3"/>
          <c:order val="3"/>
          <c:tx>
            <c:strRef>
              <c:f>Sheet1!$E$1</c:f>
              <c:strCache>
                <c:ptCount val="1"/>
                <c:pt idx="0">
                  <c:v>kuhn_iberica</c:v>
                </c:pt>
              </c:strCache>
            </c:strRef>
          </c:tx>
          <c:spPr>
            <a:ln w="28575" cap="rnd">
              <a:solidFill>
                <a:schemeClr val="accent4"/>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Sheet1!$E$2:$E$16</c:f>
              <c:numCache>
                <c:formatCode>General</c:formatCode>
                <c:ptCount val="15"/>
                <c:pt idx="0">
                  <c:v>7313</c:v>
                </c:pt>
                <c:pt idx="1">
                  <c:v>7316</c:v>
                </c:pt>
                <c:pt idx="2">
                  <c:v>7320</c:v>
                </c:pt>
                <c:pt idx="3">
                  <c:v>7324</c:v>
                </c:pt>
                <c:pt idx="4">
                  <c:v>7328</c:v>
                </c:pt>
                <c:pt idx="5">
                  <c:v>7334</c:v>
                </c:pt>
                <c:pt idx="6">
                  <c:v>7337</c:v>
                </c:pt>
                <c:pt idx="7">
                  <c:v>7338</c:v>
                </c:pt>
                <c:pt idx="8">
                  <c:v>7346</c:v>
                </c:pt>
                <c:pt idx="9">
                  <c:v>7350</c:v>
                </c:pt>
                <c:pt idx="10">
                  <c:v>7350</c:v>
                </c:pt>
                <c:pt idx="11">
                  <c:v>7351</c:v>
                </c:pt>
                <c:pt idx="12">
                  <c:v>7354</c:v>
                </c:pt>
                <c:pt idx="13">
                  <c:v>7357</c:v>
                </c:pt>
                <c:pt idx="14">
                  <c:v>7363</c:v>
                </c:pt>
              </c:numCache>
            </c:numRef>
          </c:val>
          <c:smooth val="0"/>
          <c:extLst>
            <c:ext xmlns:c16="http://schemas.microsoft.com/office/drawing/2014/chart" uri="{C3380CC4-5D6E-409C-BE32-E72D297353CC}">
              <c16:uniqueId val="{00000003-475D-483B-9E88-0D85E2FF8A9C}"/>
            </c:ext>
          </c:extLst>
        </c:ser>
        <c:ser>
          <c:idx val="4"/>
          <c:order val="4"/>
          <c:tx>
            <c:strRef>
              <c:f>Sheet1!$F$1</c:f>
              <c:strCache>
                <c:ptCount val="1"/>
                <c:pt idx="0">
                  <c:v>kuhnfrance</c:v>
                </c:pt>
              </c:strCache>
            </c:strRef>
          </c:tx>
          <c:spPr>
            <a:ln w="28575" cap="rnd">
              <a:solidFill>
                <a:schemeClr val="accent5"/>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Sheet1!$F$2:$F$16</c:f>
              <c:numCache>
                <c:formatCode>General</c:formatCode>
                <c:ptCount val="15"/>
                <c:pt idx="0">
                  <c:v>33155</c:v>
                </c:pt>
                <c:pt idx="1">
                  <c:v>33164</c:v>
                </c:pt>
                <c:pt idx="2">
                  <c:v>33183</c:v>
                </c:pt>
                <c:pt idx="3">
                  <c:v>33201</c:v>
                </c:pt>
                <c:pt idx="4">
                  <c:v>33213</c:v>
                </c:pt>
                <c:pt idx="5">
                  <c:v>33228</c:v>
                </c:pt>
                <c:pt idx="6">
                  <c:v>33242</c:v>
                </c:pt>
                <c:pt idx="7">
                  <c:v>33243</c:v>
                </c:pt>
                <c:pt idx="8">
                  <c:v>33259</c:v>
                </c:pt>
                <c:pt idx="9">
                  <c:v>33268</c:v>
                </c:pt>
                <c:pt idx="10">
                  <c:v>33279</c:v>
                </c:pt>
                <c:pt idx="11">
                  <c:v>33296</c:v>
                </c:pt>
                <c:pt idx="12">
                  <c:v>33301</c:v>
                </c:pt>
                <c:pt idx="13">
                  <c:v>33316</c:v>
                </c:pt>
                <c:pt idx="14">
                  <c:v>33331</c:v>
                </c:pt>
              </c:numCache>
            </c:numRef>
          </c:val>
          <c:smooth val="0"/>
          <c:extLst>
            <c:ext xmlns:c16="http://schemas.microsoft.com/office/drawing/2014/chart" uri="{C3380CC4-5D6E-409C-BE32-E72D297353CC}">
              <c16:uniqueId val="{00000004-475D-483B-9E88-0D85E2FF8A9C}"/>
            </c:ext>
          </c:extLst>
        </c:ser>
        <c:ser>
          <c:idx val="5"/>
          <c:order val="5"/>
          <c:tx>
            <c:strRef>
              <c:f>Sheet1!$G$1</c:f>
              <c:strCache>
                <c:ptCount val="1"/>
                <c:pt idx="0">
                  <c:v>kuhn.ua</c:v>
                </c:pt>
              </c:strCache>
            </c:strRef>
          </c:tx>
          <c:spPr>
            <a:ln w="28575" cap="rnd">
              <a:solidFill>
                <a:schemeClr val="accent6"/>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Sheet1!$G$2:$G$16</c:f>
              <c:numCache>
                <c:formatCode>General</c:formatCode>
                <c:ptCount val="15"/>
                <c:pt idx="0">
                  <c:v>20</c:v>
                </c:pt>
                <c:pt idx="1">
                  <c:v>21</c:v>
                </c:pt>
                <c:pt idx="2">
                  <c:v>22</c:v>
                </c:pt>
                <c:pt idx="3">
                  <c:v>22</c:v>
                </c:pt>
                <c:pt idx="4">
                  <c:v>23</c:v>
                </c:pt>
                <c:pt idx="5">
                  <c:v>22</c:v>
                </c:pt>
                <c:pt idx="6">
                  <c:v>23</c:v>
                </c:pt>
                <c:pt idx="7">
                  <c:v>23</c:v>
                </c:pt>
                <c:pt idx="8">
                  <c:v>24</c:v>
                </c:pt>
                <c:pt idx="9">
                  <c:v>24</c:v>
                </c:pt>
                <c:pt idx="10">
                  <c:v>25</c:v>
                </c:pt>
                <c:pt idx="11">
                  <c:v>25</c:v>
                </c:pt>
                <c:pt idx="12">
                  <c:v>25</c:v>
                </c:pt>
                <c:pt idx="13">
                  <c:v>26</c:v>
                </c:pt>
                <c:pt idx="14">
                  <c:v>26</c:v>
                </c:pt>
              </c:numCache>
            </c:numRef>
          </c:val>
          <c:smooth val="0"/>
          <c:extLst>
            <c:ext xmlns:c16="http://schemas.microsoft.com/office/drawing/2014/chart" uri="{C3380CC4-5D6E-409C-BE32-E72D297353CC}">
              <c16:uniqueId val="{00000005-475D-483B-9E88-0D85E2FF8A9C}"/>
            </c:ext>
          </c:extLst>
        </c:ser>
        <c:dLbls>
          <c:showLegendKey val="0"/>
          <c:showVal val="0"/>
          <c:showCatName val="0"/>
          <c:showSerName val="0"/>
          <c:showPercent val="0"/>
          <c:showBubbleSize val="0"/>
        </c:dLbls>
        <c:smooth val="0"/>
        <c:axId val="471755368"/>
        <c:axId val="471749792"/>
      </c:lineChart>
      <c:dateAx>
        <c:axId val="471755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749792"/>
        <c:crosses val="autoZero"/>
        <c:auto val="1"/>
        <c:lblOffset val="100"/>
        <c:baseTimeUnit val="days"/>
      </c:dateAx>
      <c:valAx>
        <c:axId val="471749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755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John Deere</c:v>
                </c:pt>
              </c:strCache>
            </c:strRef>
          </c:tx>
          <c:spPr>
            <a:ln w="28575" cap="rnd">
              <a:solidFill>
                <a:schemeClr val="accent1"/>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Sheet1!$B$2:$B$16</c:f>
              <c:numCache>
                <c:formatCode>General</c:formatCode>
                <c:ptCount val="15"/>
                <c:pt idx="0">
                  <c:v>5236584</c:v>
                </c:pt>
                <c:pt idx="1">
                  <c:v>5256601</c:v>
                </c:pt>
                <c:pt idx="2">
                  <c:v>5239596</c:v>
                </c:pt>
                <c:pt idx="3">
                  <c:v>5242422</c:v>
                </c:pt>
                <c:pt idx="4">
                  <c:v>5237309</c:v>
                </c:pt>
                <c:pt idx="5">
                  <c:v>5249406</c:v>
                </c:pt>
                <c:pt idx="6">
                  <c:v>5233797</c:v>
                </c:pt>
                <c:pt idx="7">
                  <c:v>5247216</c:v>
                </c:pt>
                <c:pt idx="8">
                  <c:v>5251846</c:v>
                </c:pt>
                <c:pt idx="9">
                  <c:v>5244099</c:v>
                </c:pt>
                <c:pt idx="10">
                  <c:v>5238465</c:v>
                </c:pt>
                <c:pt idx="11">
                  <c:v>5237206</c:v>
                </c:pt>
                <c:pt idx="12">
                  <c:v>5250272</c:v>
                </c:pt>
                <c:pt idx="13">
                  <c:v>5246658</c:v>
                </c:pt>
                <c:pt idx="14">
                  <c:v>5245438</c:v>
                </c:pt>
              </c:numCache>
            </c:numRef>
          </c:val>
          <c:smooth val="0"/>
          <c:extLst>
            <c:ext xmlns:c16="http://schemas.microsoft.com/office/drawing/2014/chart" uri="{C3380CC4-5D6E-409C-BE32-E72D297353CC}">
              <c16:uniqueId val="{00000000-05E7-48FC-9DB4-2A3FB0B38C87}"/>
            </c:ext>
          </c:extLst>
        </c:ser>
        <c:ser>
          <c:idx val="1"/>
          <c:order val="1"/>
          <c:tx>
            <c:strRef>
              <c:f>Sheet1!$C$1</c:f>
              <c:strCache>
                <c:ptCount val="1"/>
                <c:pt idx="0">
                  <c:v>KUHN</c:v>
                </c:pt>
              </c:strCache>
            </c:strRef>
          </c:tx>
          <c:spPr>
            <a:ln w="28575" cap="rnd">
              <a:solidFill>
                <a:schemeClr val="accent2"/>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Sheet1!$C$2:$C$16</c:f>
              <c:numCache>
                <c:formatCode>General</c:formatCode>
                <c:ptCount val="15"/>
                <c:pt idx="0">
                  <c:v>77523</c:v>
                </c:pt>
                <c:pt idx="1">
                  <c:v>77523</c:v>
                </c:pt>
                <c:pt idx="2">
                  <c:v>77523</c:v>
                </c:pt>
                <c:pt idx="3">
                  <c:v>77531</c:v>
                </c:pt>
                <c:pt idx="4">
                  <c:v>77534</c:v>
                </c:pt>
                <c:pt idx="5">
                  <c:v>77544</c:v>
                </c:pt>
                <c:pt idx="6">
                  <c:v>77560</c:v>
                </c:pt>
                <c:pt idx="7">
                  <c:v>77559</c:v>
                </c:pt>
                <c:pt idx="8">
                  <c:v>77562</c:v>
                </c:pt>
                <c:pt idx="9">
                  <c:v>77566</c:v>
                </c:pt>
                <c:pt idx="10">
                  <c:v>77565</c:v>
                </c:pt>
                <c:pt idx="11">
                  <c:v>77568</c:v>
                </c:pt>
                <c:pt idx="12">
                  <c:v>77566</c:v>
                </c:pt>
                <c:pt idx="13">
                  <c:v>77566</c:v>
                </c:pt>
                <c:pt idx="14">
                  <c:v>77565</c:v>
                </c:pt>
              </c:numCache>
            </c:numRef>
          </c:val>
          <c:smooth val="0"/>
          <c:extLst>
            <c:ext xmlns:c16="http://schemas.microsoft.com/office/drawing/2014/chart" uri="{C3380CC4-5D6E-409C-BE32-E72D297353CC}">
              <c16:uniqueId val="{00000001-05E7-48FC-9DB4-2A3FB0B38C87}"/>
            </c:ext>
          </c:extLst>
        </c:ser>
        <c:ser>
          <c:idx val="2"/>
          <c:order val="2"/>
          <c:tx>
            <c:strRef>
              <c:f>Sheet1!$D$1</c:f>
              <c:strCache>
                <c:ptCount val="1"/>
                <c:pt idx="0">
                  <c:v>KUHN Maszyny Rolnicze</c:v>
                </c:pt>
              </c:strCache>
            </c:strRef>
          </c:tx>
          <c:spPr>
            <a:ln w="28575" cap="rnd">
              <a:solidFill>
                <a:schemeClr val="accent3"/>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Sheet1!$D$2:$D$16</c:f>
              <c:numCache>
                <c:formatCode>General</c:formatCode>
                <c:ptCount val="15"/>
                <c:pt idx="0">
                  <c:v>6497</c:v>
                </c:pt>
                <c:pt idx="1">
                  <c:v>6499</c:v>
                </c:pt>
                <c:pt idx="2">
                  <c:v>6500</c:v>
                </c:pt>
                <c:pt idx="3">
                  <c:v>6500</c:v>
                </c:pt>
                <c:pt idx="4">
                  <c:v>6500</c:v>
                </c:pt>
                <c:pt idx="5">
                  <c:v>6502</c:v>
                </c:pt>
                <c:pt idx="6">
                  <c:v>6503</c:v>
                </c:pt>
                <c:pt idx="7">
                  <c:v>6506</c:v>
                </c:pt>
                <c:pt idx="8">
                  <c:v>6507</c:v>
                </c:pt>
                <c:pt idx="9">
                  <c:v>6508</c:v>
                </c:pt>
                <c:pt idx="10">
                  <c:v>6507</c:v>
                </c:pt>
                <c:pt idx="11">
                  <c:v>6510</c:v>
                </c:pt>
                <c:pt idx="12">
                  <c:v>6511</c:v>
                </c:pt>
                <c:pt idx="13">
                  <c:v>6511</c:v>
                </c:pt>
                <c:pt idx="14">
                  <c:v>6513</c:v>
                </c:pt>
              </c:numCache>
            </c:numRef>
          </c:val>
          <c:smooth val="0"/>
          <c:extLst>
            <c:ext xmlns:c16="http://schemas.microsoft.com/office/drawing/2014/chart" uri="{C3380CC4-5D6E-409C-BE32-E72D297353CC}">
              <c16:uniqueId val="{00000002-05E7-48FC-9DB4-2A3FB0B38C87}"/>
            </c:ext>
          </c:extLst>
        </c:ser>
        <c:ser>
          <c:idx val="3"/>
          <c:order val="3"/>
          <c:tx>
            <c:strRef>
              <c:f>Sheet1!$E$1</c:f>
              <c:strCache>
                <c:ptCount val="1"/>
                <c:pt idx="0">
                  <c:v>KUHN Ibérica</c:v>
                </c:pt>
              </c:strCache>
            </c:strRef>
          </c:tx>
          <c:spPr>
            <a:ln w="28575" cap="rnd">
              <a:solidFill>
                <a:schemeClr val="accent4"/>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Sheet1!$E$2:$E$16</c:f>
              <c:numCache>
                <c:formatCode>General</c:formatCode>
                <c:ptCount val="15"/>
                <c:pt idx="0">
                  <c:v>8036</c:v>
                </c:pt>
                <c:pt idx="1">
                  <c:v>8036</c:v>
                </c:pt>
                <c:pt idx="2">
                  <c:v>8036</c:v>
                </c:pt>
                <c:pt idx="3">
                  <c:v>8037</c:v>
                </c:pt>
                <c:pt idx="4">
                  <c:v>8037</c:v>
                </c:pt>
                <c:pt idx="5">
                  <c:v>8037</c:v>
                </c:pt>
                <c:pt idx="6">
                  <c:v>8039</c:v>
                </c:pt>
                <c:pt idx="7">
                  <c:v>8040</c:v>
                </c:pt>
                <c:pt idx="8">
                  <c:v>8040</c:v>
                </c:pt>
                <c:pt idx="9">
                  <c:v>8039</c:v>
                </c:pt>
                <c:pt idx="10">
                  <c:v>8038</c:v>
                </c:pt>
                <c:pt idx="11">
                  <c:v>8039</c:v>
                </c:pt>
                <c:pt idx="12">
                  <c:v>8038</c:v>
                </c:pt>
                <c:pt idx="13">
                  <c:v>8039</c:v>
                </c:pt>
                <c:pt idx="14">
                  <c:v>8039</c:v>
                </c:pt>
              </c:numCache>
            </c:numRef>
          </c:val>
          <c:smooth val="0"/>
          <c:extLst>
            <c:ext xmlns:c16="http://schemas.microsoft.com/office/drawing/2014/chart" uri="{C3380CC4-5D6E-409C-BE32-E72D297353CC}">
              <c16:uniqueId val="{00000003-05E7-48FC-9DB4-2A3FB0B38C87}"/>
            </c:ext>
          </c:extLst>
        </c:ser>
        <c:ser>
          <c:idx val="4"/>
          <c:order val="4"/>
          <c:tx>
            <c:strRef>
              <c:f>Sheet1!$F$1</c:f>
              <c:strCache>
                <c:ptCount val="1"/>
                <c:pt idx="0">
                  <c:v>KUHN France</c:v>
                </c:pt>
              </c:strCache>
            </c:strRef>
          </c:tx>
          <c:spPr>
            <a:ln w="28575" cap="rnd">
              <a:solidFill>
                <a:schemeClr val="accent5"/>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Sheet1!$F$2:$F$16</c:f>
              <c:numCache>
                <c:formatCode>General</c:formatCode>
                <c:ptCount val="15"/>
                <c:pt idx="0">
                  <c:v>52941</c:v>
                </c:pt>
                <c:pt idx="1">
                  <c:v>52941</c:v>
                </c:pt>
                <c:pt idx="2">
                  <c:v>52949</c:v>
                </c:pt>
                <c:pt idx="3">
                  <c:v>52956</c:v>
                </c:pt>
                <c:pt idx="4">
                  <c:v>52960</c:v>
                </c:pt>
                <c:pt idx="5">
                  <c:v>52965</c:v>
                </c:pt>
                <c:pt idx="6">
                  <c:v>52964</c:v>
                </c:pt>
                <c:pt idx="7">
                  <c:v>52967</c:v>
                </c:pt>
                <c:pt idx="8">
                  <c:v>52968</c:v>
                </c:pt>
                <c:pt idx="9">
                  <c:v>52965</c:v>
                </c:pt>
                <c:pt idx="10">
                  <c:v>52961</c:v>
                </c:pt>
                <c:pt idx="11">
                  <c:v>52967</c:v>
                </c:pt>
                <c:pt idx="12">
                  <c:v>52974</c:v>
                </c:pt>
                <c:pt idx="13">
                  <c:v>52974</c:v>
                </c:pt>
                <c:pt idx="14">
                  <c:v>52975</c:v>
                </c:pt>
              </c:numCache>
            </c:numRef>
          </c:val>
          <c:smooth val="0"/>
          <c:extLst>
            <c:ext xmlns:c16="http://schemas.microsoft.com/office/drawing/2014/chart" uri="{C3380CC4-5D6E-409C-BE32-E72D297353CC}">
              <c16:uniqueId val="{00000004-05E7-48FC-9DB4-2A3FB0B38C87}"/>
            </c:ext>
          </c:extLst>
        </c:ser>
        <c:ser>
          <c:idx val="5"/>
          <c:order val="5"/>
          <c:tx>
            <c:strRef>
              <c:f>Sheet1!$G$1</c:f>
              <c:strCache>
                <c:ptCount val="1"/>
                <c:pt idx="0">
                  <c:v>KUHN Farm Machinery UK Ltd</c:v>
                </c:pt>
              </c:strCache>
            </c:strRef>
          </c:tx>
          <c:spPr>
            <a:ln w="28575" cap="rnd">
              <a:solidFill>
                <a:schemeClr val="accent6"/>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Sheet1!$G$2:$G$16</c:f>
              <c:numCache>
                <c:formatCode>General</c:formatCode>
                <c:ptCount val="15"/>
                <c:pt idx="0">
                  <c:v>29169</c:v>
                </c:pt>
                <c:pt idx="1">
                  <c:v>29172</c:v>
                </c:pt>
                <c:pt idx="2">
                  <c:v>29172</c:v>
                </c:pt>
                <c:pt idx="3">
                  <c:v>29173</c:v>
                </c:pt>
                <c:pt idx="4">
                  <c:v>29175</c:v>
                </c:pt>
                <c:pt idx="5">
                  <c:v>29174</c:v>
                </c:pt>
                <c:pt idx="6">
                  <c:v>29174</c:v>
                </c:pt>
                <c:pt idx="7">
                  <c:v>29176</c:v>
                </c:pt>
                <c:pt idx="8">
                  <c:v>29179</c:v>
                </c:pt>
                <c:pt idx="9">
                  <c:v>29191</c:v>
                </c:pt>
                <c:pt idx="10">
                  <c:v>29192</c:v>
                </c:pt>
                <c:pt idx="11">
                  <c:v>29205</c:v>
                </c:pt>
                <c:pt idx="12">
                  <c:v>29207</c:v>
                </c:pt>
                <c:pt idx="13">
                  <c:v>29213</c:v>
                </c:pt>
                <c:pt idx="14">
                  <c:v>29221</c:v>
                </c:pt>
              </c:numCache>
            </c:numRef>
          </c:val>
          <c:smooth val="0"/>
          <c:extLst>
            <c:ext xmlns:c16="http://schemas.microsoft.com/office/drawing/2014/chart" uri="{C3380CC4-5D6E-409C-BE32-E72D297353CC}">
              <c16:uniqueId val="{00000005-05E7-48FC-9DB4-2A3FB0B38C87}"/>
            </c:ext>
          </c:extLst>
        </c:ser>
        <c:ser>
          <c:idx val="6"/>
          <c:order val="6"/>
          <c:tx>
            <c:strRef>
              <c:f>Sheet1!$H$1</c:f>
              <c:strCache>
                <c:ptCount val="1"/>
                <c:pt idx="0">
                  <c:v>KUHN-Ukraine</c:v>
                </c:pt>
              </c:strCache>
            </c:strRef>
          </c:tx>
          <c:spPr>
            <a:ln w="28575" cap="rnd">
              <a:solidFill>
                <a:schemeClr val="accent1">
                  <a:lumMod val="60000"/>
                </a:schemeClr>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Sheet1!$H$2:$H$16</c:f>
              <c:numCache>
                <c:formatCode>General</c:formatCode>
                <c:ptCount val="15"/>
                <c:pt idx="0">
                  <c:v>26715</c:v>
                </c:pt>
                <c:pt idx="1">
                  <c:v>26716</c:v>
                </c:pt>
                <c:pt idx="2">
                  <c:v>26717</c:v>
                </c:pt>
                <c:pt idx="3">
                  <c:v>26717</c:v>
                </c:pt>
                <c:pt idx="4">
                  <c:v>26717</c:v>
                </c:pt>
                <c:pt idx="5">
                  <c:v>26720</c:v>
                </c:pt>
                <c:pt idx="6">
                  <c:v>26722</c:v>
                </c:pt>
                <c:pt idx="7">
                  <c:v>26722</c:v>
                </c:pt>
                <c:pt idx="8">
                  <c:v>26725</c:v>
                </c:pt>
                <c:pt idx="9">
                  <c:v>26725</c:v>
                </c:pt>
                <c:pt idx="10">
                  <c:v>26724</c:v>
                </c:pt>
                <c:pt idx="11">
                  <c:v>26727</c:v>
                </c:pt>
                <c:pt idx="12">
                  <c:v>26726</c:v>
                </c:pt>
                <c:pt idx="13">
                  <c:v>26727</c:v>
                </c:pt>
                <c:pt idx="14">
                  <c:v>26727</c:v>
                </c:pt>
              </c:numCache>
            </c:numRef>
          </c:val>
          <c:smooth val="0"/>
          <c:extLst>
            <c:ext xmlns:c16="http://schemas.microsoft.com/office/drawing/2014/chart" uri="{C3380CC4-5D6E-409C-BE32-E72D297353CC}">
              <c16:uniqueId val="{00000006-05E7-48FC-9DB4-2A3FB0B38C87}"/>
            </c:ext>
          </c:extLst>
        </c:ser>
        <c:ser>
          <c:idx val="7"/>
          <c:order val="7"/>
          <c:tx>
            <c:strRef>
              <c:f>Sheet1!$I$1</c:f>
              <c:strCache>
                <c:ptCount val="1"/>
                <c:pt idx="0">
                  <c:v>KUHN Italia</c:v>
                </c:pt>
              </c:strCache>
            </c:strRef>
          </c:tx>
          <c:spPr>
            <a:ln w="28575" cap="rnd">
              <a:solidFill>
                <a:schemeClr val="accent2">
                  <a:lumMod val="60000"/>
                </a:schemeClr>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Sheet1!$I$2:$I$16</c:f>
              <c:numCache>
                <c:formatCode>General</c:formatCode>
                <c:ptCount val="15"/>
                <c:pt idx="8">
                  <c:v>17819</c:v>
                </c:pt>
                <c:pt idx="9">
                  <c:v>17858</c:v>
                </c:pt>
                <c:pt idx="10">
                  <c:v>17918</c:v>
                </c:pt>
                <c:pt idx="11">
                  <c:v>17968</c:v>
                </c:pt>
                <c:pt idx="12">
                  <c:v>18011</c:v>
                </c:pt>
                <c:pt idx="13">
                  <c:v>18058</c:v>
                </c:pt>
                <c:pt idx="14">
                  <c:v>18101</c:v>
                </c:pt>
              </c:numCache>
            </c:numRef>
          </c:val>
          <c:smooth val="0"/>
          <c:extLst>
            <c:ext xmlns:c16="http://schemas.microsoft.com/office/drawing/2014/chart" uri="{C3380CC4-5D6E-409C-BE32-E72D297353CC}">
              <c16:uniqueId val="{00000007-05E7-48FC-9DB4-2A3FB0B38C87}"/>
            </c:ext>
          </c:extLst>
        </c:ser>
        <c:dLbls>
          <c:showLegendKey val="0"/>
          <c:showVal val="0"/>
          <c:showCatName val="0"/>
          <c:showSerName val="0"/>
          <c:showPercent val="0"/>
          <c:showBubbleSize val="0"/>
        </c:dLbls>
        <c:smooth val="0"/>
        <c:axId val="471751760"/>
        <c:axId val="471747824"/>
      </c:lineChart>
      <c:dateAx>
        <c:axId val="471751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747824"/>
        <c:crosses val="autoZero"/>
        <c:auto val="1"/>
        <c:lblOffset val="100"/>
        <c:baseTimeUnit val="days"/>
      </c:dateAx>
      <c:valAx>
        <c:axId val="471747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751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John Deere</c:v>
                </c:pt>
              </c:strCache>
            </c:strRef>
          </c:tx>
          <c:spPr>
            <a:ln w="28575" cap="rnd">
              <a:solidFill>
                <a:schemeClr val="accent1"/>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Sheet1!$B$2:$B$16</c:f>
              <c:numCache>
                <c:formatCode>General</c:formatCode>
                <c:ptCount val="15"/>
                <c:pt idx="0">
                  <c:v>0</c:v>
                </c:pt>
                <c:pt idx="1">
                  <c:v>8.1957964331893899E-4</c:v>
                </c:pt>
                <c:pt idx="2">
                  <c:v>0</c:v>
                </c:pt>
                <c:pt idx="3">
                  <c:v>0</c:v>
                </c:pt>
                <c:pt idx="4">
                  <c:v>5.1528045092764799E-4</c:v>
                </c:pt>
                <c:pt idx="5">
                  <c:v>0</c:v>
                </c:pt>
                <c:pt idx="6">
                  <c:v>1.12561028586495E-3</c:v>
                </c:pt>
                <c:pt idx="7">
                  <c:v>0</c:v>
                </c:pt>
                <c:pt idx="8">
                  <c:v>0</c:v>
                </c:pt>
                <c:pt idx="9">
                  <c:v>8.1936412770494996E-4</c:v>
                </c:pt>
                <c:pt idx="10">
                  <c:v>0</c:v>
                </c:pt>
                <c:pt idx="11">
                  <c:v>1.9378235473244199E-3</c:v>
                </c:pt>
                <c:pt idx="12">
                  <c:v>7.24673749017638E-3</c:v>
                </c:pt>
                <c:pt idx="13">
                  <c:v>0</c:v>
                </c:pt>
                <c:pt idx="14">
                  <c:v>3.06897687554517E-3</c:v>
                </c:pt>
              </c:numCache>
            </c:numRef>
          </c:val>
          <c:smooth val="0"/>
          <c:extLst>
            <c:ext xmlns:c16="http://schemas.microsoft.com/office/drawing/2014/chart" uri="{C3380CC4-5D6E-409C-BE32-E72D297353CC}">
              <c16:uniqueId val="{00000000-DB40-4470-A99E-D3EB397BBE91}"/>
            </c:ext>
          </c:extLst>
        </c:ser>
        <c:ser>
          <c:idx val="1"/>
          <c:order val="1"/>
          <c:tx>
            <c:strRef>
              <c:f>Sheet1!$C$1</c:f>
              <c:strCache>
                <c:ptCount val="1"/>
                <c:pt idx="0">
                  <c:v>KUHN</c:v>
                </c:pt>
              </c:strCache>
            </c:strRef>
          </c:tx>
          <c:spPr>
            <a:ln w="28575" cap="rnd">
              <a:solidFill>
                <a:schemeClr val="accent2"/>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Sheet1!$C$2:$C$16</c:f>
              <c:numCache>
                <c:formatCode>General</c:formatCode>
                <c:ptCount val="15"/>
                <c:pt idx="0">
                  <c:v>5.5468125177369001E-2</c:v>
                </c:pt>
                <c:pt idx="1">
                  <c:v>0.116094578383189</c:v>
                </c:pt>
                <c:pt idx="2">
                  <c:v>9.4165602466364795E-2</c:v>
                </c:pt>
                <c:pt idx="3">
                  <c:v>0.40373031331020198</c:v>
                </c:pt>
                <c:pt idx="4">
                  <c:v>0</c:v>
                </c:pt>
                <c:pt idx="5">
                  <c:v>0.54940094662040995</c:v>
                </c:pt>
                <c:pt idx="6">
                  <c:v>9.4130389931916705E-2</c:v>
                </c:pt>
                <c:pt idx="7">
                  <c:v>1.0862698075013899</c:v>
                </c:pt>
                <c:pt idx="8">
                  <c:v>6.1887570912841701E-2</c:v>
                </c:pt>
                <c:pt idx="9">
                  <c:v>0.24366974369552899</c:v>
                </c:pt>
                <c:pt idx="10">
                  <c:v>0</c:v>
                </c:pt>
                <c:pt idx="11">
                  <c:v>0</c:v>
                </c:pt>
                <c:pt idx="12">
                  <c:v>9.4112186883597404E-2</c:v>
                </c:pt>
                <c:pt idx="13">
                  <c:v>0</c:v>
                </c:pt>
                <c:pt idx="14">
                  <c:v>6.7040546638303403E-2</c:v>
                </c:pt>
              </c:numCache>
            </c:numRef>
          </c:val>
          <c:smooth val="0"/>
          <c:extLst>
            <c:ext xmlns:c16="http://schemas.microsoft.com/office/drawing/2014/chart" uri="{C3380CC4-5D6E-409C-BE32-E72D297353CC}">
              <c16:uniqueId val="{00000001-DB40-4470-A99E-D3EB397BBE91}"/>
            </c:ext>
          </c:extLst>
        </c:ser>
        <c:ser>
          <c:idx val="2"/>
          <c:order val="2"/>
          <c:tx>
            <c:strRef>
              <c:f>Sheet1!$D$1</c:f>
              <c:strCache>
                <c:ptCount val="1"/>
                <c:pt idx="0">
                  <c:v>KUHN Maszyny Rolnicze</c:v>
                </c:pt>
              </c:strCache>
            </c:strRef>
          </c:tx>
          <c:spPr>
            <a:ln w="28575" cap="rnd">
              <a:solidFill>
                <a:schemeClr val="accent3"/>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Sheet1!$D$2:$D$16</c:f>
              <c:numCache>
                <c:formatCode>General</c:formatCode>
                <c:ptCount val="15"/>
                <c:pt idx="0">
                  <c:v>0</c:v>
                </c:pt>
                <c:pt idx="1">
                  <c:v>0.12311480455524799</c:v>
                </c:pt>
                <c:pt idx="2">
                  <c:v>0.138482843514387</c:v>
                </c:pt>
                <c:pt idx="3">
                  <c:v>0.15384615384615399</c:v>
                </c:pt>
                <c:pt idx="4">
                  <c:v>0.246153846153846</c:v>
                </c:pt>
                <c:pt idx="5">
                  <c:v>0.15382248884787</c:v>
                </c:pt>
                <c:pt idx="6">
                  <c:v>0.17686865579821601</c:v>
                </c:pt>
                <c:pt idx="7">
                  <c:v>0.30750307503074997</c:v>
                </c:pt>
                <c:pt idx="8">
                  <c:v>0.18444512757454701</c:v>
                </c:pt>
                <c:pt idx="9">
                  <c:v>0</c:v>
                </c:pt>
                <c:pt idx="10">
                  <c:v>0.23052097740894401</c:v>
                </c:pt>
                <c:pt idx="11">
                  <c:v>0</c:v>
                </c:pt>
                <c:pt idx="12">
                  <c:v>0.16129032258064499</c:v>
                </c:pt>
                <c:pt idx="13">
                  <c:v>0</c:v>
                </c:pt>
                <c:pt idx="14">
                  <c:v>5.3746928746928699E-2</c:v>
                </c:pt>
              </c:numCache>
            </c:numRef>
          </c:val>
          <c:smooth val="0"/>
          <c:extLst>
            <c:ext xmlns:c16="http://schemas.microsoft.com/office/drawing/2014/chart" uri="{C3380CC4-5D6E-409C-BE32-E72D297353CC}">
              <c16:uniqueId val="{00000002-DB40-4470-A99E-D3EB397BBE91}"/>
            </c:ext>
          </c:extLst>
        </c:ser>
        <c:ser>
          <c:idx val="3"/>
          <c:order val="3"/>
          <c:tx>
            <c:strRef>
              <c:f>Sheet1!$E$1</c:f>
              <c:strCache>
                <c:ptCount val="1"/>
                <c:pt idx="0">
                  <c:v>KUHN Ibérica</c:v>
                </c:pt>
              </c:strCache>
            </c:strRef>
          </c:tx>
          <c:spPr>
            <a:ln w="28575" cap="rnd">
              <a:solidFill>
                <a:schemeClr val="accent4"/>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Sheet1!$E$2:$E$16</c:f>
              <c:numCache>
                <c:formatCode>General</c:formatCode>
                <c:ptCount val="15"/>
                <c:pt idx="0">
                  <c:v>0</c:v>
                </c:pt>
                <c:pt idx="1">
                  <c:v>0</c:v>
                </c:pt>
                <c:pt idx="2">
                  <c:v>0</c:v>
                </c:pt>
                <c:pt idx="3">
                  <c:v>0</c:v>
                </c:pt>
                <c:pt idx="4">
                  <c:v>9.9539629214881201E-2</c:v>
                </c:pt>
                <c:pt idx="5">
                  <c:v>0</c:v>
                </c:pt>
                <c:pt idx="6">
                  <c:v>0.11196815128141301</c:v>
                </c:pt>
                <c:pt idx="7">
                  <c:v>0</c:v>
                </c:pt>
                <c:pt idx="8">
                  <c:v>6.2189054726368202E-2</c:v>
                </c:pt>
                <c:pt idx="9">
                  <c:v>0</c:v>
                </c:pt>
                <c:pt idx="10">
                  <c:v>0</c:v>
                </c:pt>
                <c:pt idx="11">
                  <c:v>4.9763622791739202E-2</c:v>
                </c:pt>
                <c:pt idx="12">
                  <c:v>0</c:v>
                </c:pt>
                <c:pt idx="13">
                  <c:v>0</c:v>
                </c:pt>
                <c:pt idx="14">
                  <c:v>4.6647592984201999E-2</c:v>
                </c:pt>
              </c:numCache>
            </c:numRef>
          </c:val>
          <c:smooth val="0"/>
          <c:extLst>
            <c:ext xmlns:c16="http://schemas.microsoft.com/office/drawing/2014/chart" uri="{C3380CC4-5D6E-409C-BE32-E72D297353CC}">
              <c16:uniqueId val="{00000003-DB40-4470-A99E-D3EB397BBE91}"/>
            </c:ext>
          </c:extLst>
        </c:ser>
        <c:ser>
          <c:idx val="4"/>
          <c:order val="4"/>
          <c:tx>
            <c:strRef>
              <c:f>Sheet1!$F$1</c:f>
              <c:strCache>
                <c:ptCount val="1"/>
                <c:pt idx="0">
                  <c:v>KUHN France</c:v>
                </c:pt>
              </c:strCache>
            </c:strRef>
          </c:tx>
          <c:spPr>
            <a:ln w="28575" cap="rnd">
              <a:solidFill>
                <a:schemeClr val="accent5"/>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Sheet1!$F$2:$F$16</c:f>
              <c:numCache>
                <c:formatCode>General</c:formatCode>
                <c:ptCount val="15"/>
                <c:pt idx="0">
                  <c:v>0.124671792062563</c:v>
                </c:pt>
                <c:pt idx="1">
                  <c:v>0.222889631854328</c:v>
                </c:pt>
                <c:pt idx="2">
                  <c:v>0.35791859476815602</c:v>
                </c:pt>
                <c:pt idx="3">
                  <c:v>0.10953316210908</c:v>
                </c:pt>
                <c:pt idx="4">
                  <c:v>0</c:v>
                </c:pt>
                <c:pt idx="5">
                  <c:v>0.65141044522487801</c:v>
                </c:pt>
                <c:pt idx="6">
                  <c:v>9.6291820859451704E-2</c:v>
                </c:pt>
                <c:pt idx="7">
                  <c:v>0</c:v>
                </c:pt>
                <c:pt idx="8">
                  <c:v>5.85270073819548E-2</c:v>
                </c:pt>
                <c:pt idx="9">
                  <c:v>0.14915228637239</c:v>
                </c:pt>
                <c:pt idx="10">
                  <c:v>0</c:v>
                </c:pt>
                <c:pt idx="11">
                  <c:v>0.31342043652292101</c:v>
                </c:pt>
                <c:pt idx="12">
                  <c:v>9.8168774778176301E-2</c:v>
                </c:pt>
                <c:pt idx="13">
                  <c:v>0.351115641635519</c:v>
                </c:pt>
                <c:pt idx="14">
                  <c:v>0.12270170272208999</c:v>
                </c:pt>
              </c:numCache>
            </c:numRef>
          </c:val>
          <c:smooth val="0"/>
          <c:extLst>
            <c:ext xmlns:c16="http://schemas.microsoft.com/office/drawing/2014/chart" uri="{C3380CC4-5D6E-409C-BE32-E72D297353CC}">
              <c16:uniqueId val="{00000004-DB40-4470-A99E-D3EB397BBE91}"/>
            </c:ext>
          </c:extLst>
        </c:ser>
        <c:ser>
          <c:idx val="5"/>
          <c:order val="5"/>
          <c:tx>
            <c:strRef>
              <c:f>Sheet1!$G$1</c:f>
              <c:strCache>
                <c:ptCount val="1"/>
                <c:pt idx="0">
                  <c:v>KUHN Farm Machinery UK Ltd</c:v>
                </c:pt>
              </c:strCache>
            </c:strRef>
          </c:tx>
          <c:spPr>
            <a:ln w="28575" cap="rnd">
              <a:solidFill>
                <a:schemeClr val="accent6"/>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Sheet1!$G$2:$G$16</c:f>
              <c:numCache>
                <c:formatCode>General</c:formatCode>
                <c:ptCount val="15"/>
                <c:pt idx="0">
                  <c:v>0.33597312215022801</c:v>
                </c:pt>
                <c:pt idx="1">
                  <c:v>0</c:v>
                </c:pt>
                <c:pt idx="2">
                  <c:v>0.53475935828876997</c:v>
                </c:pt>
                <c:pt idx="3">
                  <c:v>0</c:v>
                </c:pt>
                <c:pt idx="4">
                  <c:v>1.3710838417769201E-2</c:v>
                </c:pt>
                <c:pt idx="5">
                  <c:v>0.270789058750943</c:v>
                </c:pt>
                <c:pt idx="6">
                  <c:v>0.50044560224857804</c:v>
                </c:pt>
                <c:pt idx="7">
                  <c:v>0</c:v>
                </c:pt>
                <c:pt idx="8">
                  <c:v>0.17479521540939799</c:v>
                </c:pt>
                <c:pt idx="9">
                  <c:v>0</c:v>
                </c:pt>
                <c:pt idx="10">
                  <c:v>5.8237127881881401E-2</c:v>
                </c:pt>
                <c:pt idx="11">
                  <c:v>0</c:v>
                </c:pt>
                <c:pt idx="12">
                  <c:v>0.16092583715674899</c:v>
                </c:pt>
                <c:pt idx="13">
                  <c:v>0</c:v>
                </c:pt>
                <c:pt idx="14">
                  <c:v>0.14032926036211801</c:v>
                </c:pt>
              </c:numCache>
            </c:numRef>
          </c:val>
          <c:smooth val="0"/>
          <c:extLst>
            <c:ext xmlns:c16="http://schemas.microsoft.com/office/drawing/2014/chart" uri="{C3380CC4-5D6E-409C-BE32-E72D297353CC}">
              <c16:uniqueId val="{00000005-DB40-4470-A99E-D3EB397BBE91}"/>
            </c:ext>
          </c:extLst>
        </c:ser>
        <c:ser>
          <c:idx val="6"/>
          <c:order val="6"/>
          <c:tx>
            <c:strRef>
              <c:f>Sheet1!$H$1</c:f>
              <c:strCache>
                <c:ptCount val="1"/>
                <c:pt idx="0">
                  <c:v>KUHN-Ukraine</c:v>
                </c:pt>
              </c:strCache>
            </c:strRef>
          </c:tx>
          <c:spPr>
            <a:ln w="28575" cap="rnd">
              <a:solidFill>
                <a:schemeClr val="accent1">
                  <a:lumMod val="60000"/>
                </a:schemeClr>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Sheet1!$H$2:$H$16</c:f>
              <c:numCache>
                <c:formatCode>General</c:formatCode>
                <c:ptCount val="15"/>
                <c:pt idx="0">
                  <c:v>0.101070599685558</c:v>
                </c:pt>
                <c:pt idx="1">
                  <c:v>0</c:v>
                </c:pt>
                <c:pt idx="2">
                  <c:v>2.9944602485402001E-2</c:v>
                </c:pt>
                <c:pt idx="3">
                  <c:v>0</c:v>
                </c:pt>
                <c:pt idx="4">
                  <c:v>5.6144028146872797E-2</c:v>
                </c:pt>
                <c:pt idx="5">
                  <c:v>0</c:v>
                </c:pt>
                <c:pt idx="6">
                  <c:v>0.16092212117810001</c:v>
                </c:pt>
                <c:pt idx="7">
                  <c:v>0</c:v>
                </c:pt>
                <c:pt idx="8">
                  <c:v>4.86472327208771E-2</c:v>
                </c:pt>
                <c:pt idx="9">
                  <c:v>0</c:v>
                </c:pt>
                <c:pt idx="10">
                  <c:v>4.1161502769046503E-2</c:v>
                </c:pt>
                <c:pt idx="11">
                  <c:v>0</c:v>
                </c:pt>
                <c:pt idx="12">
                  <c:v>3.7416747736286803E-2</c:v>
                </c:pt>
                <c:pt idx="13">
                  <c:v>0</c:v>
                </c:pt>
                <c:pt idx="14">
                  <c:v>7.4830695551315093E-2</c:v>
                </c:pt>
              </c:numCache>
            </c:numRef>
          </c:val>
          <c:smooth val="0"/>
          <c:extLst>
            <c:ext xmlns:c16="http://schemas.microsoft.com/office/drawing/2014/chart" uri="{C3380CC4-5D6E-409C-BE32-E72D297353CC}">
              <c16:uniqueId val="{00000006-DB40-4470-A99E-D3EB397BBE91}"/>
            </c:ext>
          </c:extLst>
        </c:ser>
        <c:ser>
          <c:idx val="7"/>
          <c:order val="7"/>
          <c:tx>
            <c:strRef>
              <c:f>Sheet1!$I$1</c:f>
              <c:strCache>
                <c:ptCount val="1"/>
                <c:pt idx="0">
                  <c:v>KUHN Italia</c:v>
                </c:pt>
              </c:strCache>
            </c:strRef>
          </c:tx>
          <c:spPr>
            <a:ln w="28575" cap="rnd">
              <a:solidFill>
                <a:schemeClr val="accent2">
                  <a:lumMod val="60000"/>
                </a:schemeClr>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Sheet1!$I$2:$I$16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1.8243318176777199</c:v>
                </c:pt>
                <c:pt idx="14">
                  <c:v>0</c:v>
                </c:pt>
              </c:numCache>
            </c:numRef>
          </c:val>
          <c:smooth val="0"/>
          <c:extLst>
            <c:ext xmlns:c16="http://schemas.microsoft.com/office/drawing/2014/chart" uri="{C3380CC4-5D6E-409C-BE32-E72D297353CC}">
              <c16:uniqueId val="{00000007-DB40-4470-A99E-D3EB397BBE91}"/>
            </c:ext>
          </c:extLst>
        </c:ser>
        <c:dLbls>
          <c:showLegendKey val="0"/>
          <c:showVal val="0"/>
          <c:showCatName val="0"/>
          <c:showSerName val="0"/>
          <c:showPercent val="0"/>
          <c:showBubbleSize val="0"/>
        </c:dLbls>
        <c:smooth val="0"/>
        <c:axId val="487257632"/>
        <c:axId val="487255336"/>
      </c:lineChart>
      <c:dateAx>
        <c:axId val="487257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255336"/>
        <c:crosses val="autoZero"/>
        <c:auto val="1"/>
        <c:lblOffset val="100"/>
        <c:baseTimeUnit val="days"/>
      </c:dateAx>
      <c:valAx>
        <c:axId val="487255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257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johndeere</c:v>
                </c:pt>
              </c:strCache>
            </c:strRef>
          </c:tx>
          <c:spPr>
            <a:ln w="28575" cap="rnd">
              <a:solidFill>
                <a:schemeClr val="accent1"/>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Sheet1!$B$2:$B$16</c:f>
              <c:numCache>
                <c:formatCode>General</c:formatCode>
                <c:ptCount val="15"/>
                <c:pt idx="0">
                  <c:v>0</c:v>
                </c:pt>
                <c:pt idx="1">
                  <c:v>2.0095999999999998</c:v>
                </c:pt>
                <c:pt idx="2">
                  <c:v>0</c:v>
                </c:pt>
                <c:pt idx="3">
                  <c:v>0.8387</c:v>
                </c:pt>
                <c:pt idx="4">
                  <c:v>0</c:v>
                </c:pt>
                <c:pt idx="5">
                  <c:v>0</c:v>
                </c:pt>
                <c:pt idx="6">
                  <c:v>0</c:v>
                </c:pt>
                <c:pt idx="7">
                  <c:v>1.08</c:v>
                </c:pt>
                <c:pt idx="8">
                  <c:v>0</c:v>
                </c:pt>
                <c:pt idx="9">
                  <c:v>0</c:v>
                </c:pt>
                <c:pt idx="10">
                  <c:v>0</c:v>
                </c:pt>
                <c:pt idx="11">
                  <c:v>0.3664</c:v>
                </c:pt>
                <c:pt idx="12">
                  <c:v>0.47570000000000001</c:v>
                </c:pt>
                <c:pt idx="13">
                  <c:v>0</c:v>
                </c:pt>
                <c:pt idx="14">
                  <c:v>0.1694</c:v>
                </c:pt>
              </c:numCache>
            </c:numRef>
          </c:val>
          <c:smooth val="0"/>
          <c:extLst>
            <c:ext xmlns:c16="http://schemas.microsoft.com/office/drawing/2014/chart" uri="{C3380CC4-5D6E-409C-BE32-E72D297353CC}">
              <c16:uniqueId val="{00000000-0A34-437B-8DBB-871D4A01198E}"/>
            </c:ext>
          </c:extLst>
        </c:ser>
        <c:ser>
          <c:idx val="1"/>
          <c:order val="1"/>
          <c:tx>
            <c:strRef>
              <c:f>Sheet1!$C$1</c:f>
              <c:strCache>
                <c:ptCount val="1"/>
                <c:pt idx="0">
                  <c:v>kuhn.group</c:v>
                </c:pt>
              </c:strCache>
            </c:strRef>
          </c:tx>
          <c:spPr>
            <a:ln w="28575" cap="rnd">
              <a:solidFill>
                <a:schemeClr val="accent2"/>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Sheet1!$C$2:$C$16</c:f>
              <c:numCache>
                <c:formatCode>General</c:formatCode>
                <c:ptCount val="15"/>
                <c:pt idx="0">
                  <c:v>2.1126999999999998</c:v>
                </c:pt>
                <c:pt idx="1">
                  <c:v>6.0119999999999996</c:v>
                </c:pt>
                <c:pt idx="2">
                  <c:v>3.3864999999999998</c:v>
                </c:pt>
                <c:pt idx="3">
                  <c:v>18.2987</c:v>
                </c:pt>
                <c:pt idx="4">
                  <c:v>0</c:v>
                </c:pt>
                <c:pt idx="5">
                  <c:v>7.4177999999999997</c:v>
                </c:pt>
                <c:pt idx="6">
                  <c:v>1.7544</c:v>
                </c:pt>
                <c:pt idx="7">
                  <c:v>11.668200000000001</c:v>
                </c:pt>
                <c:pt idx="8">
                  <c:v>1.8067</c:v>
                </c:pt>
                <c:pt idx="9">
                  <c:v>0</c:v>
                </c:pt>
                <c:pt idx="10">
                  <c:v>0</c:v>
                </c:pt>
                <c:pt idx="11">
                  <c:v>0</c:v>
                </c:pt>
                <c:pt idx="12">
                  <c:v>0.96150000000000002</c:v>
                </c:pt>
                <c:pt idx="13">
                  <c:v>0</c:v>
                </c:pt>
                <c:pt idx="14">
                  <c:v>0</c:v>
                </c:pt>
              </c:numCache>
            </c:numRef>
          </c:val>
          <c:smooth val="0"/>
          <c:extLst>
            <c:ext xmlns:c16="http://schemas.microsoft.com/office/drawing/2014/chart" uri="{C3380CC4-5D6E-409C-BE32-E72D297353CC}">
              <c16:uniqueId val="{00000001-0A34-437B-8DBB-871D4A01198E}"/>
            </c:ext>
          </c:extLst>
        </c:ser>
        <c:ser>
          <c:idx val="2"/>
          <c:order val="2"/>
          <c:tx>
            <c:strRef>
              <c:f>Sheet1!$D$1</c:f>
              <c:strCache>
                <c:ptCount val="1"/>
                <c:pt idx="0">
                  <c:v>kuhn_polska</c:v>
                </c:pt>
              </c:strCache>
            </c:strRef>
          </c:tx>
          <c:spPr>
            <a:ln w="28575" cap="rnd">
              <a:solidFill>
                <a:schemeClr val="accent3"/>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Sheet1!$D$2:$D$16</c:f>
              <c:numCache>
                <c:formatCode>General</c:formatCode>
                <c:ptCount val="15"/>
                <c:pt idx="0">
                  <c:v>0.96430000000000005</c:v>
                </c:pt>
                <c:pt idx="1">
                  <c:v>1.2195</c:v>
                </c:pt>
                <c:pt idx="2">
                  <c:v>0</c:v>
                </c:pt>
                <c:pt idx="3">
                  <c:v>2.2109000000000001</c:v>
                </c:pt>
                <c:pt idx="4">
                  <c:v>0</c:v>
                </c:pt>
                <c:pt idx="5">
                  <c:v>1.3307</c:v>
                </c:pt>
                <c:pt idx="6">
                  <c:v>1.5837000000000001</c:v>
                </c:pt>
                <c:pt idx="7">
                  <c:v>1.1293</c:v>
                </c:pt>
                <c:pt idx="8">
                  <c:v>1.2971999999999999</c:v>
                </c:pt>
                <c:pt idx="9">
                  <c:v>1.2125999999999999</c:v>
                </c:pt>
                <c:pt idx="10">
                  <c:v>0.98760000000000003</c:v>
                </c:pt>
                <c:pt idx="11">
                  <c:v>0.76229999999999998</c:v>
                </c:pt>
                <c:pt idx="12">
                  <c:v>0.39550000000000002</c:v>
                </c:pt>
                <c:pt idx="13">
                  <c:v>0</c:v>
                </c:pt>
                <c:pt idx="14">
                  <c:v>0</c:v>
                </c:pt>
              </c:numCache>
            </c:numRef>
          </c:val>
          <c:smooth val="0"/>
          <c:extLst>
            <c:ext xmlns:c16="http://schemas.microsoft.com/office/drawing/2014/chart" uri="{C3380CC4-5D6E-409C-BE32-E72D297353CC}">
              <c16:uniqueId val="{00000002-0A34-437B-8DBB-871D4A01198E}"/>
            </c:ext>
          </c:extLst>
        </c:ser>
        <c:ser>
          <c:idx val="3"/>
          <c:order val="3"/>
          <c:tx>
            <c:strRef>
              <c:f>Sheet1!$E$1</c:f>
              <c:strCache>
                <c:ptCount val="1"/>
                <c:pt idx="0">
                  <c:v>kuhn_iberica</c:v>
                </c:pt>
              </c:strCache>
            </c:strRef>
          </c:tx>
          <c:spPr>
            <a:ln w="28575" cap="rnd">
              <a:solidFill>
                <a:schemeClr val="accent4"/>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Sheet1!$E$2:$E$16</c:f>
              <c:numCache>
                <c:formatCode>General</c:formatCode>
                <c:ptCount val="15"/>
                <c:pt idx="0">
                  <c:v>0</c:v>
                </c:pt>
                <c:pt idx="1">
                  <c:v>0</c:v>
                </c:pt>
                <c:pt idx="2">
                  <c:v>0</c:v>
                </c:pt>
                <c:pt idx="3">
                  <c:v>0</c:v>
                </c:pt>
                <c:pt idx="4">
                  <c:v>0.60060000000000002</c:v>
                </c:pt>
                <c:pt idx="5">
                  <c:v>0</c:v>
                </c:pt>
                <c:pt idx="6">
                  <c:v>0.32719999999999999</c:v>
                </c:pt>
                <c:pt idx="7">
                  <c:v>0</c:v>
                </c:pt>
                <c:pt idx="8">
                  <c:v>0.46310000000000001</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3-0A34-437B-8DBB-871D4A01198E}"/>
            </c:ext>
          </c:extLst>
        </c:ser>
        <c:ser>
          <c:idx val="4"/>
          <c:order val="4"/>
          <c:tx>
            <c:strRef>
              <c:f>Sheet1!$F$1</c:f>
              <c:strCache>
                <c:ptCount val="1"/>
                <c:pt idx="0">
                  <c:v>kuhnfrance</c:v>
                </c:pt>
              </c:strCache>
            </c:strRef>
          </c:tx>
          <c:spPr>
            <a:ln w="28575" cap="rnd">
              <a:solidFill>
                <a:schemeClr val="accent5"/>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Sheet1!$F$2:$F$16</c:f>
              <c:numCache>
                <c:formatCode>General</c:formatCode>
                <c:ptCount val="15"/>
                <c:pt idx="0">
                  <c:v>0.94430000000000003</c:v>
                </c:pt>
                <c:pt idx="1">
                  <c:v>3.7667000000000002</c:v>
                </c:pt>
                <c:pt idx="2">
                  <c:v>1.8871</c:v>
                </c:pt>
                <c:pt idx="3">
                  <c:v>1.3527</c:v>
                </c:pt>
                <c:pt idx="4">
                  <c:v>0</c:v>
                </c:pt>
                <c:pt idx="5">
                  <c:v>4.3799000000000001</c:v>
                </c:pt>
                <c:pt idx="6">
                  <c:v>1.0802</c:v>
                </c:pt>
                <c:pt idx="7">
                  <c:v>0</c:v>
                </c:pt>
                <c:pt idx="8">
                  <c:v>0.79400000000000004</c:v>
                </c:pt>
                <c:pt idx="9">
                  <c:v>0</c:v>
                </c:pt>
                <c:pt idx="10">
                  <c:v>0</c:v>
                </c:pt>
                <c:pt idx="11">
                  <c:v>1.9557</c:v>
                </c:pt>
                <c:pt idx="12">
                  <c:v>0</c:v>
                </c:pt>
                <c:pt idx="13">
                  <c:v>0</c:v>
                </c:pt>
                <c:pt idx="14">
                  <c:v>0</c:v>
                </c:pt>
              </c:numCache>
            </c:numRef>
          </c:val>
          <c:smooth val="0"/>
          <c:extLst>
            <c:ext xmlns:c16="http://schemas.microsoft.com/office/drawing/2014/chart" uri="{C3380CC4-5D6E-409C-BE32-E72D297353CC}">
              <c16:uniqueId val="{00000004-0A34-437B-8DBB-871D4A01198E}"/>
            </c:ext>
          </c:extLst>
        </c:ser>
        <c:ser>
          <c:idx val="5"/>
          <c:order val="5"/>
          <c:tx>
            <c:strRef>
              <c:f>Sheet1!$G$1</c:f>
              <c:strCache>
                <c:ptCount val="1"/>
                <c:pt idx="0">
                  <c:v>kuhn.ua</c:v>
                </c:pt>
              </c:strCache>
            </c:strRef>
          </c:tx>
          <c:spPr>
            <a:ln w="28575" cap="rnd">
              <a:solidFill>
                <a:schemeClr val="accent6"/>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Sheet1!$G$2:$G$16</c:f>
              <c:numCache>
                <c:formatCode>General</c:formatCode>
                <c:ptCount val="15"/>
                <c:pt idx="0">
                  <c:v>15</c:v>
                </c:pt>
                <c:pt idx="1">
                  <c:v>20</c:v>
                </c:pt>
                <c:pt idx="2">
                  <c:v>9.5237999999999996</c:v>
                </c:pt>
                <c:pt idx="3">
                  <c:v>9.0908999999999995</c:v>
                </c:pt>
                <c:pt idx="4">
                  <c:v>13.6364</c:v>
                </c:pt>
                <c:pt idx="5">
                  <c:v>9.0908999999999995</c:v>
                </c:pt>
                <c:pt idx="6">
                  <c:v>18.181799999999999</c:v>
                </c:pt>
                <c:pt idx="7">
                  <c:v>17.391300000000001</c:v>
                </c:pt>
                <c:pt idx="8">
                  <c:v>4.3478000000000003</c:v>
                </c:pt>
                <c:pt idx="9">
                  <c:v>33.333300000000001</c:v>
                </c:pt>
                <c:pt idx="10">
                  <c:v>12.5</c:v>
                </c:pt>
                <c:pt idx="11">
                  <c:v>8</c:v>
                </c:pt>
                <c:pt idx="12">
                  <c:v>12</c:v>
                </c:pt>
                <c:pt idx="13">
                  <c:v>0</c:v>
                </c:pt>
                <c:pt idx="14">
                  <c:v>0</c:v>
                </c:pt>
              </c:numCache>
            </c:numRef>
          </c:val>
          <c:smooth val="0"/>
          <c:extLst>
            <c:ext xmlns:c16="http://schemas.microsoft.com/office/drawing/2014/chart" uri="{C3380CC4-5D6E-409C-BE32-E72D297353CC}">
              <c16:uniqueId val="{00000005-0A34-437B-8DBB-871D4A01198E}"/>
            </c:ext>
          </c:extLst>
        </c:ser>
        <c:dLbls>
          <c:showLegendKey val="0"/>
          <c:showVal val="0"/>
          <c:showCatName val="0"/>
          <c:showSerName val="0"/>
          <c:showPercent val="0"/>
          <c:showBubbleSize val="0"/>
        </c:dLbls>
        <c:smooth val="0"/>
        <c:axId val="487254680"/>
        <c:axId val="487248448"/>
      </c:lineChart>
      <c:dateAx>
        <c:axId val="487254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248448"/>
        <c:crosses val="autoZero"/>
        <c:auto val="1"/>
        <c:lblOffset val="100"/>
        <c:baseTimeUnit val="days"/>
      </c:dateAx>
      <c:valAx>
        <c:axId val="487248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254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KUHN</c:v>
                </c:pt>
              </c:strCache>
            </c:strRef>
          </c:tx>
          <c:spPr>
            <a:ln w="28575" cap="rnd">
              <a:solidFill>
                <a:schemeClr val="accent1"/>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Sheet1!$B$2:$B$16</c:f>
              <c:numCache>
                <c:formatCode>General</c:formatCode>
                <c:ptCount val="15"/>
                <c:pt idx="0">
                  <c:v>9065</c:v>
                </c:pt>
                <c:pt idx="1">
                  <c:v>10206</c:v>
                </c:pt>
                <c:pt idx="2">
                  <c:v>9559</c:v>
                </c:pt>
                <c:pt idx="3">
                  <c:v>22230</c:v>
                </c:pt>
                <c:pt idx="4">
                  <c:v>5414</c:v>
                </c:pt>
                <c:pt idx="5">
                  <c:v>24022</c:v>
                </c:pt>
                <c:pt idx="6">
                  <c:v>20458</c:v>
                </c:pt>
                <c:pt idx="7">
                  <c:v>68102</c:v>
                </c:pt>
                <c:pt idx="8">
                  <c:v>86936</c:v>
                </c:pt>
                <c:pt idx="9">
                  <c:v>66692</c:v>
                </c:pt>
                <c:pt idx="10">
                  <c:v>53504</c:v>
                </c:pt>
                <c:pt idx="11">
                  <c:v>82328</c:v>
                </c:pt>
                <c:pt idx="12">
                  <c:v>47158</c:v>
                </c:pt>
                <c:pt idx="13">
                  <c:v>27230</c:v>
                </c:pt>
                <c:pt idx="14">
                  <c:v>37633</c:v>
                </c:pt>
              </c:numCache>
            </c:numRef>
          </c:val>
          <c:smooth val="0"/>
          <c:extLst>
            <c:ext xmlns:c16="http://schemas.microsoft.com/office/drawing/2014/chart" uri="{C3380CC4-5D6E-409C-BE32-E72D297353CC}">
              <c16:uniqueId val="{00000000-AF11-4D09-BE74-F85A8D6505CE}"/>
            </c:ext>
          </c:extLst>
        </c:ser>
        <c:ser>
          <c:idx val="1"/>
          <c:order val="1"/>
          <c:tx>
            <c:strRef>
              <c:f>Sheet1!$C$1</c:f>
              <c:strCache>
                <c:ptCount val="1"/>
                <c:pt idx="0">
                  <c:v>KUHN Maszyny Rolnicze</c:v>
                </c:pt>
              </c:strCache>
            </c:strRef>
          </c:tx>
          <c:spPr>
            <a:ln w="28575" cap="rnd">
              <a:solidFill>
                <a:schemeClr val="accent2"/>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Sheet1!$C$2:$C$16</c:f>
              <c:numCache>
                <c:formatCode>General</c:formatCode>
                <c:ptCount val="15"/>
                <c:pt idx="0">
                  <c:v>3412</c:v>
                </c:pt>
                <c:pt idx="1">
                  <c:v>3493</c:v>
                </c:pt>
                <c:pt idx="2">
                  <c:v>3821</c:v>
                </c:pt>
                <c:pt idx="3">
                  <c:v>2484</c:v>
                </c:pt>
                <c:pt idx="4">
                  <c:v>1299</c:v>
                </c:pt>
                <c:pt idx="5">
                  <c:v>2121</c:v>
                </c:pt>
                <c:pt idx="6">
                  <c:v>1311</c:v>
                </c:pt>
                <c:pt idx="7">
                  <c:v>1880</c:v>
                </c:pt>
                <c:pt idx="8">
                  <c:v>1301</c:v>
                </c:pt>
                <c:pt idx="9">
                  <c:v>861</c:v>
                </c:pt>
                <c:pt idx="10">
                  <c:v>1366</c:v>
                </c:pt>
                <c:pt idx="11">
                  <c:v>5634</c:v>
                </c:pt>
                <c:pt idx="12">
                  <c:v>1718</c:v>
                </c:pt>
                <c:pt idx="13">
                  <c:v>733</c:v>
                </c:pt>
                <c:pt idx="14">
                  <c:v>972</c:v>
                </c:pt>
              </c:numCache>
            </c:numRef>
          </c:val>
          <c:smooth val="0"/>
          <c:extLst>
            <c:ext xmlns:c16="http://schemas.microsoft.com/office/drawing/2014/chart" uri="{C3380CC4-5D6E-409C-BE32-E72D297353CC}">
              <c16:uniqueId val="{00000001-AF11-4D09-BE74-F85A8D6505CE}"/>
            </c:ext>
          </c:extLst>
        </c:ser>
        <c:ser>
          <c:idx val="2"/>
          <c:order val="2"/>
          <c:tx>
            <c:strRef>
              <c:f>Sheet1!$D$1</c:f>
              <c:strCache>
                <c:ptCount val="1"/>
                <c:pt idx="0">
                  <c:v>KUHN Ibérica</c:v>
                </c:pt>
              </c:strCache>
            </c:strRef>
          </c:tx>
          <c:spPr>
            <a:ln w="28575" cap="rnd">
              <a:solidFill>
                <a:schemeClr val="accent3"/>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Sheet1!$D$2:$D$16</c:f>
              <c:numCache>
                <c:formatCode>General</c:formatCode>
                <c:ptCount val="15"/>
                <c:pt idx="0">
                  <c:v>1556</c:v>
                </c:pt>
                <c:pt idx="1">
                  <c:v>800</c:v>
                </c:pt>
                <c:pt idx="2">
                  <c:v>391</c:v>
                </c:pt>
                <c:pt idx="3">
                  <c:v>302</c:v>
                </c:pt>
                <c:pt idx="4">
                  <c:v>1220</c:v>
                </c:pt>
                <c:pt idx="5">
                  <c:v>1326</c:v>
                </c:pt>
                <c:pt idx="6">
                  <c:v>686</c:v>
                </c:pt>
                <c:pt idx="7">
                  <c:v>426</c:v>
                </c:pt>
                <c:pt idx="8">
                  <c:v>572</c:v>
                </c:pt>
                <c:pt idx="9">
                  <c:v>235</c:v>
                </c:pt>
                <c:pt idx="10">
                  <c:v>148</c:v>
                </c:pt>
                <c:pt idx="11">
                  <c:v>417</c:v>
                </c:pt>
                <c:pt idx="12">
                  <c:v>567</c:v>
                </c:pt>
                <c:pt idx="13">
                  <c:v>387</c:v>
                </c:pt>
                <c:pt idx="14">
                  <c:v>979</c:v>
                </c:pt>
              </c:numCache>
            </c:numRef>
          </c:val>
          <c:smooth val="0"/>
          <c:extLst>
            <c:ext xmlns:c16="http://schemas.microsoft.com/office/drawing/2014/chart" uri="{C3380CC4-5D6E-409C-BE32-E72D297353CC}">
              <c16:uniqueId val="{00000002-AF11-4D09-BE74-F85A8D6505CE}"/>
            </c:ext>
          </c:extLst>
        </c:ser>
        <c:ser>
          <c:idx val="3"/>
          <c:order val="3"/>
          <c:tx>
            <c:strRef>
              <c:f>Sheet1!$E$1</c:f>
              <c:strCache>
                <c:ptCount val="1"/>
                <c:pt idx="0">
                  <c:v>KUHN Farm Machinery UK Ltd</c:v>
                </c:pt>
              </c:strCache>
            </c:strRef>
          </c:tx>
          <c:spPr>
            <a:ln w="28575" cap="rnd">
              <a:solidFill>
                <a:schemeClr val="accent4"/>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Sheet1!$E$2:$E$16</c:f>
              <c:numCache>
                <c:formatCode>General</c:formatCode>
                <c:ptCount val="15"/>
                <c:pt idx="0">
                  <c:v>13960</c:v>
                </c:pt>
                <c:pt idx="1">
                  <c:v>14333</c:v>
                </c:pt>
                <c:pt idx="2">
                  <c:v>12364</c:v>
                </c:pt>
                <c:pt idx="3">
                  <c:v>11995</c:v>
                </c:pt>
                <c:pt idx="4">
                  <c:v>8034</c:v>
                </c:pt>
                <c:pt idx="5">
                  <c:v>7441</c:v>
                </c:pt>
                <c:pt idx="6">
                  <c:v>15424</c:v>
                </c:pt>
                <c:pt idx="7">
                  <c:v>11717</c:v>
                </c:pt>
                <c:pt idx="8">
                  <c:v>8170</c:v>
                </c:pt>
                <c:pt idx="9">
                  <c:v>6287</c:v>
                </c:pt>
                <c:pt idx="10">
                  <c:v>4235</c:v>
                </c:pt>
                <c:pt idx="11">
                  <c:v>3648</c:v>
                </c:pt>
                <c:pt idx="12">
                  <c:v>4664</c:v>
                </c:pt>
                <c:pt idx="13">
                  <c:v>4891</c:v>
                </c:pt>
                <c:pt idx="14">
                  <c:v>8452</c:v>
                </c:pt>
              </c:numCache>
            </c:numRef>
          </c:val>
          <c:smooth val="0"/>
          <c:extLst>
            <c:ext xmlns:c16="http://schemas.microsoft.com/office/drawing/2014/chart" uri="{C3380CC4-5D6E-409C-BE32-E72D297353CC}">
              <c16:uniqueId val="{00000003-AF11-4D09-BE74-F85A8D6505CE}"/>
            </c:ext>
          </c:extLst>
        </c:ser>
        <c:ser>
          <c:idx val="4"/>
          <c:order val="4"/>
          <c:tx>
            <c:strRef>
              <c:f>Sheet1!$F$1</c:f>
              <c:strCache>
                <c:ptCount val="1"/>
                <c:pt idx="0">
                  <c:v>KUHN-Ukraine</c:v>
                </c:pt>
              </c:strCache>
            </c:strRef>
          </c:tx>
          <c:spPr>
            <a:ln w="28575" cap="rnd">
              <a:solidFill>
                <a:schemeClr val="accent5"/>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Sheet1!$F$2:$F$16</c:f>
              <c:numCache>
                <c:formatCode>General</c:formatCode>
                <c:ptCount val="15"/>
                <c:pt idx="0">
                  <c:v>47365</c:v>
                </c:pt>
                <c:pt idx="1">
                  <c:v>41088</c:v>
                </c:pt>
                <c:pt idx="2">
                  <c:v>42325</c:v>
                </c:pt>
                <c:pt idx="3">
                  <c:v>61292</c:v>
                </c:pt>
                <c:pt idx="4">
                  <c:v>52744</c:v>
                </c:pt>
                <c:pt idx="5">
                  <c:v>46429</c:v>
                </c:pt>
                <c:pt idx="6">
                  <c:v>33244</c:v>
                </c:pt>
                <c:pt idx="7">
                  <c:v>30711</c:v>
                </c:pt>
                <c:pt idx="8">
                  <c:v>24475</c:v>
                </c:pt>
                <c:pt idx="9">
                  <c:v>22392</c:v>
                </c:pt>
                <c:pt idx="10">
                  <c:v>26827</c:v>
                </c:pt>
                <c:pt idx="11">
                  <c:v>21470</c:v>
                </c:pt>
                <c:pt idx="12">
                  <c:v>19981</c:v>
                </c:pt>
                <c:pt idx="13">
                  <c:v>19557</c:v>
                </c:pt>
                <c:pt idx="14">
                  <c:v>11820</c:v>
                </c:pt>
              </c:numCache>
            </c:numRef>
          </c:val>
          <c:smooth val="0"/>
          <c:extLst>
            <c:ext xmlns:c16="http://schemas.microsoft.com/office/drawing/2014/chart" uri="{C3380CC4-5D6E-409C-BE32-E72D297353CC}">
              <c16:uniqueId val="{00000004-AF11-4D09-BE74-F85A8D6505CE}"/>
            </c:ext>
          </c:extLst>
        </c:ser>
        <c:ser>
          <c:idx val="5"/>
          <c:order val="5"/>
          <c:tx>
            <c:strRef>
              <c:f>Sheet1!$G$1</c:f>
              <c:strCache>
                <c:ptCount val="1"/>
                <c:pt idx="0">
                  <c:v>KUHN Italia</c:v>
                </c:pt>
              </c:strCache>
            </c:strRef>
          </c:tx>
          <c:spPr>
            <a:ln w="28575" cap="rnd">
              <a:solidFill>
                <a:schemeClr val="accent6"/>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Sheet1!$G$2:$G$16</c:f>
              <c:numCache>
                <c:formatCode>General</c:formatCode>
                <c:ptCount val="15"/>
                <c:pt idx="0">
                  <c:v>10510</c:v>
                </c:pt>
                <c:pt idx="1">
                  <c:v>13024</c:v>
                </c:pt>
                <c:pt idx="2">
                  <c:v>15493</c:v>
                </c:pt>
                <c:pt idx="3">
                  <c:v>19657</c:v>
                </c:pt>
                <c:pt idx="4">
                  <c:v>19795</c:v>
                </c:pt>
                <c:pt idx="5">
                  <c:v>16773</c:v>
                </c:pt>
                <c:pt idx="6">
                  <c:v>14530</c:v>
                </c:pt>
                <c:pt idx="7">
                  <c:v>13734</c:v>
                </c:pt>
                <c:pt idx="8">
                  <c:v>18951</c:v>
                </c:pt>
                <c:pt idx="9">
                  <c:v>28805</c:v>
                </c:pt>
                <c:pt idx="10">
                  <c:v>35471</c:v>
                </c:pt>
                <c:pt idx="11">
                  <c:v>29153</c:v>
                </c:pt>
                <c:pt idx="12">
                  <c:v>28611</c:v>
                </c:pt>
                <c:pt idx="13">
                  <c:v>22845</c:v>
                </c:pt>
                <c:pt idx="14">
                  <c:v>16205</c:v>
                </c:pt>
              </c:numCache>
            </c:numRef>
          </c:val>
          <c:smooth val="0"/>
          <c:extLst>
            <c:ext xmlns:c16="http://schemas.microsoft.com/office/drawing/2014/chart" uri="{C3380CC4-5D6E-409C-BE32-E72D297353CC}">
              <c16:uniqueId val="{00000005-AF11-4D09-BE74-F85A8D6505CE}"/>
            </c:ext>
          </c:extLst>
        </c:ser>
        <c:dLbls>
          <c:showLegendKey val="0"/>
          <c:showVal val="0"/>
          <c:showCatName val="0"/>
          <c:showSerName val="0"/>
          <c:showPercent val="0"/>
          <c:showBubbleSize val="0"/>
        </c:dLbls>
        <c:smooth val="0"/>
        <c:axId val="487255664"/>
        <c:axId val="487258944"/>
      </c:lineChart>
      <c:dateAx>
        <c:axId val="487255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258944"/>
        <c:crosses val="autoZero"/>
        <c:auto val="1"/>
        <c:lblOffset val="100"/>
        <c:baseTimeUnit val="days"/>
      </c:dateAx>
      <c:valAx>
        <c:axId val="487258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255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kuhn.group</c:v>
                </c:pt>
              </c:strCache>
            </c:strRef>
          </c:tx>
          <c:spPr>
            <a:ln w="28575" cap="rnd">
              <a:solidFill>
                <a:schemeClr val="accent1"/>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Sheet1!$B$2:$B$16</c:f>
              <c:numCache>
                <c:formatCode>General</c:formatCode>
                <c:ptCount val="15"/>
                <c:pt idx="0">
                  <c:v>2038</c:v>
                </c:pt>
                <c:pt idx="1">
                  <c:v>1746</c:v>
                </c:pt>
                <c:pt idx="2">
                  <c:v>1700</c:v>
                </c:pt>
                <c:pt idx="3">
                  <c:v>2497</c:v>
                </c:pt>
                <c:pt idx="4">
                  <c:v>2155</c:v>
                </c:pt>
                <c:pt idx="5">
                  <c:v>3350</c:v>
                </c:pt>
                <c:pt idx="6">
                  <c:v>2082</c:v>
                </c:pt>
                <c:pt idx="7">
                  <c:v>5246</c:v>
                </c:pt>
                <c:pt idx="8">
                  <c:v>3001</c:v>
                </c:pt>
                <c:pt idx="9">
                  <c:v>2587</c:v>
                </c:pt>
                <c:pt idx="10">
                  <c:v>3245</c:v>
                </c:pt>
                <c:pt idx="11">
                  <c:v>2418</c:v>
                </c:pt>
                <c:pt idx="12">
                  <c:v>2071</c:v>
                </c:pt>
                <c:pt idx="13">
                  <c:v>1784</c:v>
                </c:pt>
                <c:pt idx="14">
                  <c:v>1923</c:v>
                </c:pt>
              </c:numCache>
            </c:numRef>
          </c:val>
          <c:smooth val="0"/>
          <c:extLst>
            <c:ext xmlns:c16="http://schemas.microsoft.com/office/drawing/2014/chart" uri="{C3380CC4-5D6E-409C-BE32-E72D297353CC}">
              <c16:uniqueId val="{00000000-1BB2-4342-A089-0E5B84BA52F7}"/>
            </c:ext>
          </c:extLst>
        </c:ser>
        <c:ser>
          <c:idx val="1"/>
          <c:order val="1"/>
          <c:tx>
            <c:strRef>
              <c:f>Sheet1!$C$1</c:f>
              <c:strCache>
                <c:ptCount val="1"/>
                <c:pt idx="0">
                  <c:v>kuhn_polska</c:v>
                </c:pt>
              </c:strCache>
            </c:strRef>
          </c:tx>
          <c:spPr>
            <a:ln w="28575" cap="rnd">
              <a:solidFill>
                <a:schemeClr val="accent2"/>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Sheet1!$C$2:$C$16</c:f>
              <c:numCache>
                <c:formatCode>General</c:formatCode>
                <c:ptCount val="15"/>
                <c:pt idx="0">
                  <c:v>178</c:v>
                </c:pt>
                <c:pt idx="1">
                  <c:v>214</c:v>
                </c:pt>
                <c:pt idx="2">
                  <c:v>116</c:v>
                </c:pt>
                <c:pt idx="3">
                  <c:v>207</c:v>
                </c:pt>
                <c:pt idx="4">
                  <c:v>275</c:v>
                </c:pt>
                <c:pt idx="5">
                  <c:v>258</c:v>
                </c:pt>
                <c:pt idx="6">
                  <c:v>228</c:v>
                </c:pt>
                <c:pt idx="7">
                  <c:v>337</c:v>
                </c:pt>
                <c:pt idx="8">
                  <c:v>280</c:v>
                </c:pt>
                <c:pt idx="9">
                  <c:v>401</c:v>
                </c:pt>
                <c:pt idx="10">
                  <c:v>349</c:v>
                </c:pt>
                <c:pt idx="11">
                  <c:v>393</c:v>
                </c:pt>
                <c:pt idx="12">
                  <c:v>373</c:v>
                </c:pt>
                <c:pt idx="13">
                  <c:v>303</c:v>
                </c:pt>
                <c:pt idx="14">
                  <c:v>315</c:v>
                </c:pt>
              </c:numCache>
            </c:numRef>
          </c:val>
          <c:smooth val="0"/>
          <c:extLst>
            <c:ext xmlns:c16="http://schemas.microsoft.com/office/drawing/2014/chart" uri="{C3380CC4-5D6E-409C-BE32-E72D297353CC}">
              <c16:uniqueId val="{00000001-1BB2-4342-A089-0E5B84BA52F7}"/>
            </c:ext>
          </c:extLst>
        </c:ser>
        <c:ser>
          <c:idx val="2"/>
          <c:order val="2"/>
          <c:tx>
            <c:strRef>
              <c:f>Sheet1!$D$1</c:f>
              <c:strCache>
                <c:ptCount val="1"/>
                <c:pt idx="0">
                  <c:v>kuhn_iberica</c:v>
                </c:pt>
              </c:strCache>
            </c:strRef>
          </c:tx>
          <c:spPr>
            <a:ln w="28575" cap="rnd">
              <a:solidFill>
                <a:schemeClr val="accent3"/>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Sheet1!$D$2:$D$16</c:f>
              <c:numCache>
                <c:formatCode>General</c:formatCode>
                <c:ptCount val="15"/>
                <c:pt idx="0">
                  <c:v>951</c:v>
                </c:pt>
                <c:pt idx="1">
                  <c:v>942</c:v>
                </c:pt>
                <c:pt idx="2">
                  <c:v>208</c:v>
                </c:pt>
                <c:pt idx="3">
                  <c:v>156</c:v>
                </c:pt>
                <c:pt idx="4">
                  <c:v>1229</c:v>
                </c:pt>
                <c:pt idx="5">
                  <c:v>1634</c:v>
                </c:pt>
                <c:pt idx="6">
                  <c:v>1069</c:v>
                </c:pt>
                <c:pt idx="7">
                  <c:v>832</c:v>
                </c:pt>
                <c:pt idx="8">
                  <c:v>889</c:v>
                </c:pt>
                <c:pt idx="9">
                  <c:v>265</c:v>
                </c:pt>
                <c:pt idx="10">
                  <c:v>175</c:v>
                </c:pt>
                <c:pt idx="11">
                  <c:v>675</c:v>
                </c:pt>
                <c:pt idx="12">
                  <c:v>964</c:v>
                </c:pt>
                <c:pt idx="13">
                  <c:v>884</c:v>
                </c:pt>
                <c:pt idx="14">
                  <c:v>1091</c:v>
                </c:pt>
              </c:numCache>
            </c:numRef>
          </c:val>
          <c:smooth val="0"/>
          <c:extLst>
            <c:ext xmlns:c16="http://schemas.microsoft.com/office/drawing/2014/chart" uri="{C3380CC4-5D6E-409C-BE32-E72D297353CC}">
              <c16:uniqueId val="{00000002-1BB2-4342-A089-0E5B84BA52F7}"/>
            </c:ext>
          </c:extLst>
        </c:ser>
        <c:ser>
          <c:idx val="3"/>
          <c:order val="3"/>
          <c:tx>
            <c:strRef>
              <c:f>Sheet1!$E$1</c:f>
              <c:strCache>
                <c:ptCount val="1"/>
                <c:pt idx="0">
                  <c:v>kuhnfrance</c:v>
                </c:pt>
              </c:strCache>
            </c:strRef>
          </c:tx>
          <c:spPr>
            <a:ln w="28575" cap="rnd">
              <a:solidFill>
                <a:schemeClr val="accent4"/>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Sheet1!$E$2:$E$16</c:f>
              <c:numCache>
                <c:formatCode>General</c:formatCode>
                <c:ptCount val="15"/>
                <c:pt idx="0">
                  <c:v>8164</c:v>
                </c:pt>
                <c:pt idx="1">
                  <c:v>8045</c:v>
                </c:pt>
                <c:pt idx="2">
                  <c:v>9843</c:v>
                </c:pt>
                <c:pt idx="3">
                  <c:v>9527</c:v>
                </c:pt>
                <c:pt idx="4">
                  <c:v>8044</c:v>
                </c:pt>
                <c:pt idx="5">
                  <c:v>10753</c:v>
                </c:pt>
                <c:pt idx="6">
                  <c:v>10269</c:v>
                </c:pt>
                <c:pt idx="7">
                  <c:v>6933</c:v>
                </c:pt>
                <c:pt idx="8">
                  <c:v>5565</c:v>
                </c:pt>
                <c:pt idx="9">
                  <c:v>5527</c:v>
                </c:pt>
                <c:pt idx="10">
                  <c:v>5696</c:v>
                </c:pt>
                <c:pt idx="11">
                  <c:v>8972</c:v>
                </c:pt>
                <c:pt idx="12">
                  <c:v>6931</c:v>
                </c:pt>
                <c:pt idx="13">
                  <c:v>7039</c:v>
                </c:pt>
                <c:pt idx="14">
                  <c:v>6343</c:v>
                </c:pt>
              </c:numCache>
            </c:numRef>
          </c:val>
          <c:smooth val="0"/>
          <c:extLst>
            <c:ext xmlns:c16="http://schemas.microsoft.com/office/drawing/2014/chart" uri="{C3380CC4-5D6E-409C-BE32-E72D297353CC}">
              <c16:uniqueId val="{00000003-1BB2-4342-A089-0E5B84BA52F7}"/>
            </c:ext>
          </c:extLst>
        </c:ser>
        <c:ser>
          <c:idx val="4"/>
          <c:order val="4"/>
          <c:tx>
            <c:strRef>
              <c:f>Sheet1!$F$1</c:f>
              <c:strCache>
                <c:ptCount val="1"/>
                <c:pt idx="0">
                  <c:v>kuhn.ua</c:v>
                </c:pt>
              </c:strCache>
            </c:strRef>
          </c:tx>
          <c:spPr>
            <a:ln w="28575" cap="rnd">
              <a:solidFill>
                <a:schemeClr val="accent5"/>
              </a:solidFill>
              <a:round/>
            </a:ln>
            <a:effectLst/>
          </c:spPr>
          <c:marker>
            <c:symbol val="none"/>
          </c:marker>
          <c:cat>
            <c:numRef>
              <c:f>Sheet1!$A$2:$A$16</c:f>
              <c:numCache>
                <c:formatCode>m/d/yyyy</c:formatCode>
                <c:ptCount val="15"/>
                <c:pt idx="0">
                  <c:v>45456</c:v>
                </c:pt>
                <c:pt idx="1">
                  <c:v>45457</c:v>
                </c:pt>
                <c:pt idx="2">
                  <c:v>45458</c:v>
                </c:pt>
                <c:pt idx="3">
                  <c:v>45459</c:v>
                </c:pt>
                <c:pt idx="4">
                  <c:v>45460</c:v>
                </c:pt>
                <c:pt idx="5">
                  <c:v>45461</c:v>
                </c:pt>
                <c:pt idx="6">
                  <c:v>45462</c:v>
                </c:pt>
                <c:pt idx="7">
                  <c:v>45463</c:v>
                </c:pt>
                <c:pt idx="8">
                  <c:v>45464</c:v>
                </c:pt>
                <c:pt idx="9">
                  <c:v>45465</c:v>
                </c:pt>
                <c:pt idx="10">
                  <c:v>45466</c:v>
                </c:pt>
                <c:pt idx="11">
                  <c:v>45467</c:v>
                </c:pt>
                <c:pt idx="12">
                  <c:v>45468</c:v>
                </c:pt>
                <c:pt idx="13">
                  <c:v>45469</c:v>
                </c:pt>
                <c:pt idx="14">
                  <c:v>45470</c:v>
                </c:pt>
              </c:numCache>
            </c:numRef>
          </c:cat>
          <c:val>
            <c:numRef>
              <c:f>Sheet1!$F$2:$F$16</c:f>
              <c:numCache>
                <c:formatCode>General</c:formatCode>
                <c:ptCount val="15"/>
                <c:pt idx="0">
                  <c:v>93</c:v>
                </c:pt>
                <c:pt idx="1">
                  <c:v>127</c:v>
                </c:pt>
                <c:pt idx="2">
                  <c:v>12</c:v>
                </c:pt>
                <c:pt idx="3">
                  <c:v>113</c:v>
                </c:pt>
                <c:pt idx="4">
                  <c:v>12</c:v>
                </c:pt>
                <c:pt idx="5">
                  <c:v>53</c:v>
                </c:pt>
                <c:pt idx="6">
                  <c:v>68</c:v>
                </c:pt>
                <c:pt idx="7">
                  <c:v>10</c:v>
                </c:pt>
                <c:pt idx="8">
                  <c:v>19</c:v>
                </c:pt>
                <c:pt idx="9">
                  <c:v>21</c:v>
                </c:pt>
                <c:pt idx="10">
                  <c:v>98</c:v>
                </c:pt>
                <c:pt idx="11">
                  <c:v>20</c:v>
                </c:pt>
                <c:pt idx="12">
                  <c:v>17</c:v>
                </c:pt>
                <c:pt idx="13">
                  <c:v>17</c:v>
                </c:pt>
                <c:pt idx="14">
                  <c:v>14</c:v>
                </c:pt>
              </c:numCache>
            </c:numRef>
          </c:val>
          <c:smooth val="0"/>
          <c:extLst>
            <c:ext xmlns:c16="http://schemas.microsoft.com/office/drawing/2014/chart" uri="{C3380CC4-5D6E-409C-BE32-E72D297353CC}">
              <c16:uniqueId val="{00000004-1BB2-4342-A089-0E5B84BA52F7}"/>
            </c:ext>
          </c:extLst>
        </c:ser>
        <c:dLbls>
          <c:showLegendKey val="0"/>
          <c:showVal val="0"/>
          <c:showCatName val="0"/>
          <c:showSerName val="0"/>
          <c:showPercent val="0"/>
          <c:showBubbleSize val="0"/>
        </c:dLbls>
        <c:smooth val="0"/>
        <c:axId val="487230736"/>
        <c:axId val="487233032"/>
      </c:lineChart>
      <c:dateAx>
        <c:axId val="487230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233032"/>
        <c:crosses val="autoZero"/>
        <c:auto val="1"/>
        <c:lblOffset val="100"/>
        <c:baseTimeUnit val="days"/>
      </c:dateAx>
      <c:valAx>
        <c:axId val="487233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230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John Deere</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57.142899999999997</c:v>
                </c:pt>
                <c:pt idx="2">
                  <c:v>28.5625</c:v>
                </c:pt>
                <c:pt idx="3">
                  <c:v>0</c:v>
                </c:pt>
                <c:pt idx="4">
                  <c:v>0.7389</c:v>
                </c:pt>
                <c:pt idx="5">
                  <c:v>-5.5376000000000003</c:v>
                </c:pt>
              </c:numCache>
            </c:numRef>
          </c:val>
          <c:extLst>
            <c:ext xmlns:c16="http://schemas.microsoft.com/office/drawing/2014/chart" uri="{C3380CC4-5D6E-409C-BE32-E72D297353CC}">
              <c16:uniqueId val="{00000000-61D2-48FE-A0C6-49691216589A}"/>
            </c:ext>
          </c:extLst>
        </c:ser>
        <c:ser>
          <c:idx val="1"/>
          <c:order val="1"/>
          <c:tx>
            <c:strRef>
              <c:f>Sheet1!$C$1</c:f>
              <c:strCache>
                <c:ptCount val="1"/>
                <c:pt idx="0">
                  <c:v>KUHN</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1.4786999999999999</c:v>
                </c:pt>
                <c:pt idx="1">
                  <c:v>100</c:v>
                </c:pt>
                <c:pt idx="2">
                  <c:v>100</c:v>
                </c:pt>
                <c:pt idx="3">
                  <c:v>0</c:v>
                </c:pt>
                <c:pt idx="4">
                  <c:v>100</c:v>
                </c:pt>
                <c:pt idx="5">
                  <c:v>19.3996</c:v>
                </c:pt>
              </c:numCache>
            </c:numRef>
          </c:val>
          <c:extLst>
            <c:ext xmlns:c16="http://schemas.microsoft.com/office/drawing/2014/chart" uri="{C3380CC4-5D6E-409C-BE32-E72D297353CC}">
              <c16:uniqueId val="{00000001-61D2-48FE-A0C6-49691216589A}"/>
            </c:ext>
          </c:extLst>
        </c:ser>
        <c:ser>
          <c:idx val="2"/>
          <c:order val="2"/>
          <c:tx>
            <c:strRef>
              <c:f>Sheet1!$D$1</c:f>
              <c:strCache>
                <c:ptCount val="1"/>
                <c:pt idx="0">
                  <c:v>KUHN Maszyny Rolnicze</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0.1242</c:v>
                </c:pt>
                <c:pt idx="1">
                  <c:v>100</c:v>
                </c:pt>
                <c:pt idx="2">
                  <c:v>4.7084999999999999</c:v>
                </c:pt>
                <c:pt idx="3">
                  <c:v>0</c:v>
                </c:pt>
                <c:pt idx="4">
                  <c:v>56.144500000000001</c:v>
                </c:pt>
                <c:pt idx="5">
                  <c:v>100</c:v>
                </c:pt>
              </c:numCache>
            </c:numRef>
          </c:val>
          <c:extLst>
            <c:ext xmlns:c16="http://schemas.microsoft.com/office/drawing/2014/chart" uri="{C3380CC4-5D6E-409C-BE32-E72D297353CC}">
              <c16:uniqueId val="{00000002-61D2-48FE-A0C6-49691216589A}"/>
            </c:ext>
          </c:extLst>
        </c:ser>
        <c:ser>
          <c:idx val="3"/>
          <c:order val="3"/>
          <c:tx>
            <c:strRef>
              <c:f>Sheet1!$E$1</c:f>
              <c:strCache>
                <c:ptCount val="1"/>
                <c:pt idx="0">
                  <c:v>KUHN Ibérica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0.15329999999999999</c:v>
                </c:pt>
                <c:pt idx="1">
                  <c:v>85.714299999999994</c:v>
                </c:pt>
                <c:pt idx="2">
                  <c:v>1.7462</c:v>
                </c:pt>
                <c:pt idx="3">
                  <c:v>0</c:v>
                </c:pt>
                <c:pt idx="4">
                  <c:v>19.6555</c:v>
                </c:pt>
                <c:pt idx="5">
                  <c:v>12.7597</c:v>
                </c:pt>
              </c:numCache>
            </c:numRef>
          </c:val>
          <c:extLst>
            <c:ext xmlns:c16="http://schemas.microsoft.com/office/drawing/2014/chart" uri="{C3380CC4-5D6E-409C-BE32-E72D297353CC}">
              <c16:uniqueId val="{00000003-61D2-48FE-A0C6-49691216589A}"/>
            </c:ext>
          </c:extLst>
        </c:ser>
        <c:ser>
          <c:idx val="4"/>
          <c:order val="4"/>
          <c:tx>
            <c:strRef>
              <c:f>Sheet1!$F$1</c:f>
              <c:strCache>
                <c:ptCount val="1"/>
                <c:pt idx="0">
                  <c:v>KUHN France</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1.0099</c:v>
                </c:pt>
                <c:pt idx="1">
                  <c:v>100</c:v>
                </c:pt>
                <c:pt idx="2">
                  <c:v>51.792999999999999</c:v>
                </c:pt>
                <c:pt idx="3">
                  <c:v>0</c:v>
                </c:pt>
                <c:pt idx="4">
                  <c:v>75.84</c:v>
                </c:pt>
                <c:pt idx="5">
                  <c:v>24.534800000000001</c:v>
                </c:pt>
              </c:numCache>
            </c:numRef>
          </c:val>
          <c:extLst>
            <c:ext xmlns:c16="http://schemas.microsoft.com/office/drawing/2014/chart" uri="{C3380CC4-5D6E-409C-BE32-E72D297353CC}">
              <c16:uniqueId val="{00000004-61D2-48FE-A0C6-49691216589A}"/>
            </c:ext>
          </c:extLst>
        </c:ser>
        <c:ser>
          <c:idx val="5"/>
          <c:order val="5"/>
          <c:tx>
            <c:strRef>
              <c:f>Sheet1!$G$1</c:f>
              <c:strCache>
                <c:ptCount val="1"/>
                <c:pt idx="0">
                  <c:v>KUHN Farm Machinery UK Ltd</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0.55710000000000004</c:v>
                </c:pt>
                <c:pt idx="1">
                  <c:v>64.285700000000006</c:v>
                </c:pt>
                <c:pt idx="2">
                  <c:v>19.9252</c:v>
                </c:pt>
                <c:pt idx="3">
                  <c:v>0</c:v>
                </c:pt>
                <c:pt idx="4">
                  <c:v>82.323099999999997</c:v>
                </c:pt>
                <c:pt idx="5">
                  <c:v>60.9313</c:v>
                </c:pt>
              </c:numCache>
            </c:numRef>
          </c:val>
          <c:extLst>
            <c:ext xmlns:c16="http://schemas.microsoft.com/office/drawing/2014/chart" uri="{C3380CC4-5D6E-409C-BE32-E72D297353CC}">
              <c16:uniqueId val="{00000005-61D2-48FE-A0C6-49691216589A}"/>
            </c:ext>
          </c:extLst>
        </c:ser>
        <c:ser>
          <c:idx val="6"/>
          <c:order val="6"/>
          <c:tx>
            <c:strRef>
              <c:f>Sheet1!$H$1</c:f>
              <c:strCache>
                <c:ptCount val="1"/>
                <c:pt idx="0">
                  <c:v>KUHN-Ukraine</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0.50949999999999995</c:v>
                </c:pt>
                <c:pt idx="1">
                  <c:v>64.285700000000006</c:v>
                </c:pt>
                <c:pt idx="2">
                  <c:v>4.5837000000000003</c:v>
                </c:pt>
                <c:pt idx="3">
                  <c:v>0</c:v>
                </c:pt>
                <c:pt idx="4">
                  <c:v>20.692399999999999</c:v>
                </c:pt>
                <c:pt idx="5">
                  <c:v>17.912800000000001</c:v>
                </c:pt>
              </c:numCache>
            </c:numRef>
          </c:val>
          <c:extLst>
            <c:ext xmlns:c16="http://schemas.microsoft.com/office/drawing/2014/chart" uri="{C3380CC4-5D6E-409C-BE32-E72D297353CC}">
              <c16:uniqueId val="{00000006-61D2-48FE-A0C6-49691216589A}"/>
            </c:ext>
          </c:extLst>
        </c:ser>
        <c:ser>
          <c:idx val="7"/>
          <c:order val="7"/>
          <c:tx>
            <c:strRef>
              <c:f>Sheet1!$I$1</c:f>
              <c:strCache>
                <c:ptCount val="1"/>
                <c:pt idx="0">
                  <c:v>KUHN Italia</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0.34510000000000002</c:v>
                </c:pt>
                <c:pt idx="1">
                  <c:v>50</c:v>
                </c:pt>
                <c:pt idx="2">
                  <c:v>15.778</c:v>
                </c:pt>
                <c:pt idx="3">
                  <c:v>0</c:v>
                </c:pt>
                <c:pt idx="4">
                  <c:v>0</c:v>
                </c:pt>
                <c:pt idx="5">
                  <c:v>0</c:v>
                </c:pt>
              </c:numCache>
            </c:numRef>
          </c:val>
          <c:extLst>
            <c:ext xmlns:c16="http://schemas.microsoft.com/office/drawing/2014/chart" uri="{C3380CC4-5D6E-409C-BE32-E72D297353CC}">
              <c16:uniqueId val="{00000007-61D2-48FE-A0C6-49691216589A}"/>
            </c:ext>
          </c:extLst>
        </c:ser>
        <c:dLbls>
          <c:showLegendKey val="0"/>
          <c:showVal val="0"/>
          <c:showCatName val="0"/>
          <c:showSerName val="0"/>
          <c:showPercent val="0"/>
          <c:showBubbleSize val="0"/>
        </c:dLbls>
        <c:axId val="292055416"/>
        <c:axId val="292055744"/>
      </c:radarChart>
      <c:catAx>
        <c:axId val="292055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055744"/>
        <c:crosses val="autoZero"/>
        <c:auto val="1"/>
        <c:lblAlgn val="ctr"/>
        <c:lblOffset val="100"/>
        <c:noMultiLvlLbl val="0"/>
      </c:catAx>
      <c:valAx>
        <c:axId val="292055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055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johndeere</c:v>
                </c:pt>
              </c:strCache>
            </c:strRef>
          </c:tx>
          <c:spPr>
            <a:ln w="28575" cap="rnd">
              <a:solidFill>
                <a:schemeClr val="accent1"/>
              </a:solidFill>
              <a:round/>
            </a:ln>
            <a:effectLst/>
          </c:spPr>
          <c:marker>
            <c:symbol val="none"/>
          </c:marker>
          <c:cat>
            <c:strRef>
              <c:f>Sheet1!$A$2:$A$10</c:f>
              <c:strCache>
                <c:ptCount val="9"/>
                <c:pt idx="0">
                  <c:v>Followers</c:v>
                </c:pt>
                <c:pt idx="1">
                  <c:v>Images</c:v>
                </c:pt>
                <c:pt idx="2">
                  <c:v>Carousels</c:v>
                </c:pt>
                <c:pt idx="3">
                  <c:v>Videos</c:v>
                </c:pt>
                <c:pt idx="4">
                  <c:v>Reels</c:v>
                </c:pt>
                <c:pt idx="5">
                  <c:v>Posts</c:v>
                </c:pt>
                <c:pt idx="6">
                  <c:v>Interactions</c:v>
                </c:pt>
                <c:pt idx="7">
                  <c:v>Interaction Rate</c:v>
                </c:pt>
                <c:pt idx="8">
                  <c:v>Followers Change Rate</c:v>
                </c:pt>
              </c:strCache>
            </c:strRef>
          </c:cat>
          <c:val>
            <c:numRef>
              <c:f>Sheet1!$B$2:$B$10</c:f>
              <c:numCache>
                <c:formatCode>General</c:formatCode>
                <c:ptCount val="9"/>
                <c:pt idx="0">
                  <c:v>100</c:v>
                </c:pt>
                <c:pt idx="1">
                  <c:v>25</c:v>
                </c:pt>
                <c:pt idx="2">
                  <c:v>20</c:v>
                </c:pt>
                <c:pt idx="3">
                  <c:v>0</c:v>
                </c:pt>
                <c:pt idx="4">
                  <c:v>50</c:v>
                </c:pt>
                <c:pt idx="5">
                  <c:v>100</c:v>
                </c:pt>
                <c:pt idx="6">
                  <c:v>100</c:v>
                </c:pt>
                <c:pt idx="7">
                  <c:v>6.0007999999999999</c:v>
                </c:pt>
                <c:pt idx="8">
                  <c:v>1.0626</c:v>
                </c:pt>
              </c:numCache>
            </c:numRef>
          </c:val>
          <c:extLst>
            <c:ext xmlns:c16="http://schemas.microsoft.com/office/drawing/2014/chart" uri="{C3380CC4-5D6E-409C-BE32-E72D297353CC}">
              <c16:uniqueId val="{00000000-DA07-47B5-B354-FD105D5FC8AB}"/>
            </c:ext>
          </c:extLst>
        </c:ser>
        <c:ser>
          <c:idx val="1"/>
          <c:order val="1"/>
          <c:tx>
            <c:strRef>
              <c:f>Sheet1!$C$1</c:f>
              <c:strCache>
                <c:ptCount val="1"/>
                <c:pt idx="0">
                  <c:v>kuhn.group</c:v>
                </c:pt>
              </c:strCache>
            </c:strRef>
          </c:tx>
          <c:spPr>
            <a:ln w="28575" cap="rnd">
              <a:solidFill>
                <a:schemeClr val="accent2"/>
              </a:solidFill>
              <a:round/>
            </a:ln>
            <a:effectLst/>
          </c:spPr>
          <c:marker>
            <c:symbol val="none"/>
          </c:marker>
          <c:cat>
            <c:strRef>
              <c:f>Sheet1!$A$2:$A$10</c:f>
              <c:strCache>
                <c:ptCount val="9"/>
                <c:pt idx="0">
                  <c:v>Followers</c:v>
                </c:pt>
                <c:pt idx="1">
                  <c:v>Images</c:v>
                </c:pt>
                <c:pt idx="2">
                  <c:v>Carousels</c:v>
                </c:pt>
                <c:pt idx="3">
                  <c:v>Videos</c:v>
                </c:pt>
                <c:pt idx="4">
                  <c:v>Reels</c:v>
                </c:pt>
                <c:pt idx="5">
                  <c:v>Posts</c:v>
                </c:pt>
                <c:pt idx="6">
                  <c:v>Interactions</c:v>
                </c:pt>
                <c:pt idx="7">
                  <c:v>Interaction Rate</c:v>
                </c:pt>
                <c:pt idx="8">
                  <c:v>Followers Change Rate</c:v>
                </c:pt>
              </c:strCache>
            </c:strRef>
          </c:cat>
          <c:val>
            <c:numRef>
              <c:f>Sheet1!$C$2:$C$10</c:f>
              <c:numCache>
                <c:formatCode>General</c:formatCode>
                <c:ptCount val="9"/>
                <c:pt idx="0">
                  <c:v>9.0300000000000005E-2</c:v>
                </c:pt>
                <c:pt idx="1">
                  <c:v>75</c:v>
                </c:pt>
                <c:pt idx="2">
                  <c:v>20</c:v>
                </c:pt>
                <c:pt idx="3">
                  <c:v>0</c:v>
                </c:pt>
                <c:pt idx="4">
                  <c:v>83.333299999999994</c:v>
                </c:pt>
                <c:pt idx="5">
                  <c:v>1.5099</c:v>
                </c:pt>
                <c:pt idx="6">
                  <c:v>1.0730999999999999</c:v>
                </c:pt>
                <c:pt idx="7">
                  <c:v>46.2117</c:v>
                </c:pt>
                <c:pt idx="8">
                  <c:v>59.080199999999998</c:v>
                </c:pt>
              </c:numCache>
            </c:numRef>
          </c:val>
          <c:extLst>
            <c:ext xmlns:c16="http://schemas.microsoft.com/office/drawing/2014/chart" uri="{C3380CC4-5D6E-409C-BE32-E72D297353CC}">
              <c16:uniqueId val="{00000001-DA07-47B5-B354-FD105D5FC8AB}"/>
            </c:ext>
          </c:extLst>
        </c:ser>
        <c:ser>
          <c:idx val="2"/>
          <c:order val="2"/>
          <c:tx>
            <c:strRef>
              <c:f>Sheet1!$D$1</c:f>
              <c:strCache>
                <c:ptCount val="1"/>
                <c:pt idx="0">
                  <c:v>kuhn_polska</c:v>
                </c:pt>
              </c:strCache>
            </c:strRef>
          </c:tx>
          <c:spPr>
            <a:ln w="28575" cap="rnd">
              <a:solidFill>
                <a:schemeClr val="accent3"/>
              </a:solidFill>
              <a:round/>
            </a:ln>
            <a:effectLst/>
          </c:spPr>
          <c:marker>
            <c:symbol val="none"/>
          </c:marker>
          <c:cat>
            <c:strRef>
              <c:f>Sheet1!$A$2:$A$10</c:f>
              <c:strCache>
                <c:ptCount val="9"/>
                <c:pt idx="0">
                  <c:v>Followers</c:v>
                </c:pt>
                <c:pt idx="1">
                  <c:v>Images</c:v>
                </c:pt>
                <c:pt idx="2">
                  <c:v>Carousels</c:v>
                </c:pt>
                <c:pt idx="3">
                  <c:v>Videos</c:v>
                </c:pt>
                <c:pt idx="4">
                  <c:v>Reels</c:v>
                </c:pt>
                <c:pt idx="5">
                  <c:v>Posts</c:v>
                </c:pt>
                <c:pt idx="6">
                  <c:v>Interactions</c:v>
                </c:pt>
                <c:pt idx="7">
                  <c:v>Interaction Rate</c:v>
                </c:pt>
                <c:pt idx="8">
                  <c:v>Followers Change Rate</c:v>
                </c:pt>
              </c:strCache>
            </c:strRef>
          </c:cat>
          <c:val>
            <c:numRef>
              <c:f>Sheet1!$D$2:$D$10</c:f>
              <c:numCache>
                <c:formatCode>General</c:formatCode>
                <c:ptCount val="9"/>
                <c:pt idx="0">
                  <c:v>0.13689999999999999</c:v>
                </c:pt>
                <c:pt idx="1">
                  <c:v>100</c:v>
                </c:pt>
                <c:pt idx="2">
                  <c:v>100</c:v>
                </c:pt>
                <c:pt idx="3">
                  <c:v>0</c:v>
                </c:pt>
                <c:pt idx="4">
                  <c:v>83.333299999999994</c:v>
                </c:pt>
                <c:pt idx="5">
                  <c:v>0.43659999999999999</c:v>
                </c:pt>
                <c:pt idx="6">
                  <c:v>0.60160000000000002</c:v>
                </c:pt>
                <c:pt idx="7">
                  <c:v>8.3364999999999991</c:v>
                </c:pt>
                <c:pt idx="8">
                  <c:v>1.8907</c:v>
                </c:pt>
              </c:numCache>
            </c:numRef>
          </c:val>
          <c:extLst>
            <c:ext xmlns:c16="http://schemas.microsoft.com/office/drawing/2014/chart" uri="{C3380CC4-5D6E-409C-BE32-E72D297353CC}">
              <c16:uniqueId val="{00000002-DA07-47B5-B354-FD105D5FC8AB}"/>
            </c:ext>
          </c:extLst>
        </c:ser>
        <c:ser>
          <c:idx val="3"/>
          <c:order val="3"/>
          <c:tx>
            <c:strRef>
              <c:f>Sheet1!$E$1</c:f>
              <c:strCache>
                <c:ptCount val="1"/>
                <c:pt idx="0">
                  <c:v>kuhn_iberica</c:v>
                </c:pt>
              </c:strCache>
            </c:strRef>
          </c:tx>
          <c:spPr>
            <a:ln w="28575" cap="rnd">
              <a:solidFill>
                <a:schemeClr val="accent4"/>
              </a:solidFill>
              <a:round/>
            </a:ln>
            <a:effectLst/>
          </c:spPr>
          <c:marker>
            <c:symbol val="none"/>
          </c:marker>
          <c:cat>
            <c:strRef>
              <c:f>Sheet1!$A$2:$A$10</c:f>
              <c:strCache>
                <c:ptCount val="9"/>
                <c:pt idx="0">
                  <c:v>Followers</c:v>
                </c:pt>
                <c:pt idx="1">
                  <c:v>Images</c:v>
                </c:pt>
                <c:pt idx="2">
                  <c:v>Carousels</c:v>
                </c:pt>
                <c:pt idx="3">
                  <c:v>Videos</c:v>
                </c:pt>
                <c:pt idx="4">
                  <c:v>Reels</c:v>
                </c:pt>
                <c:pt idx="5">
                  <c:v>Posts</c:v>
                </c:pt>
                <c:pt idx="6">
                  <c:v>Interactions</c:v>
                </c:pt>
                <c:pt idx="7">
                  <c:v>Interaction Rate</c:v>
                </c:pt>
                <c:pt idx="8">
                  <c:v>Followers Change Rate</c:v>
                </c:pt>
              </c:strCache>
            </c:strRef>
          </c:cat>
          <c:val>
            <c:numRef>
              <c:f>Sheet1!$E$2:$E$10</c:f>
              <c:numCache>
                <c:formatCode>General</c:formatCode>
                <c:ptCount val="9"/>
                <c:pt idx="0">
                  <c:v>0.56859999999999999</c:v>
                </c:pt>
                <c:pt idx="1">
                  <c:v>75</c:v>
                </c:pt>
                <c:pt idx="2">
                  <c:v>0</c:v>
                </c:pt>
                <c:pt idx="3">
                  <c:v>0</c:v>
                </c:pt>
                <c:pt idx="4">
                  <c:v>0</c:v>
                </c:pt>
                <c:pt idx="5">
                  <c:v>1.2200000000000001E-2</c:v>
                </c:pt>
                <c:pt idx="6">
                  <c:v>0.1598</c:v>
                </c:pt>
                <c:pt idx="7">
                  <c:v>3.3813</c:v>
                </c:pt>
                <c:pt idx="8">
                  <c:v>2.7385999999999999</c:v>
                </c:pt>
              </c:numCache>
            </c:numRef>
          </c:val>
          <c:extLst>
            <c:ext xmlns:c16="http://schemas.microsoft.com/office/drawing/2014/chart" uri="{C3380CC4-5D6E-409C-BE32-E72D297353CC}">
              <c16:uniqueId val="{00000003-DA07-47B5-B354-FD105D5FC8AB}"/>
            </c:ext>
          </c:extLst>
        </c:ser>
        <c:ser>
          <c:idx val="4"/>
          <c:order val="4"/>
          <c:tx>
            <c:strRef>
              <c:f>Sheet1!$F$1</c:f>
              <c:strCache>
                <c:ptCount val="1"/>
                <c:pt idx="0">
                  <c:v>kuhnfrance</c:v>
                </c:pt>
              </c:strCache>
            </c:strRef>
          </c:tx>
          <c:spPr>
            <a:ln w="28575" cap="rnd">
              <a:solidFill>
                <a:schemeClr val="accent5"/>
              </a:solidFill>
              <a:round/>
            </a:ln>
            <a:effectLst/>
          </c:spPr>
          <c:marker>
            <c:symbol val="none"/>
          </c:marker>
          <c:cat>
            <c:strRef>
              <c:f>Sheet1!$A$2:$A$10</c:f>
              <c:strCache>
                <c:ptCount val="9"/>
                <c:pt idx="0">
                  <c:v>Followers</c:v>
                </c:pt>
                <c:pt idx="1">
                  <c:v>Images</c:v>
                </c:pt>
                <c:pt idx="2">
                  <c:v>Carousels</c:v>
                </c:pt>
                <c:pt idx="3">
                  <c:v>Videos</c:v>
                </c:pt>
                <c:pt idx="4">
                  <c:v>Reels</c:v>
                </c:pt>
                <c:pt idx="5">
                  <c:v>Posts</c:v>
                </c:pt>
                <c:pt idx="6">
                  <c:v>Interactions</c:v>
                </c:pt>
                <c:pt idx="7">
                  <c:v>Interaction Rate</c:v>
                </c:pt>
                <c:pt idx="8">
                  <c:v>Followers Change Rate</c:v>
                </c:pt>
              </c:strCache>
            </c:strRef>
          </c:cat>
          <c:val>
            <c:numRef>
              <c:f>Sheet1!$F$2:$F$10</c:f>
              <c:numCache>
                <c:formatCode>General</c:formatCode>
                <c:ptCount val="9"/>
                <c:pt idx="0">
                  <c:v>2.5739000000000001</c:v>
                </c:pt>
                <c:pt idx="1">
                  <c:v>75</c:v>
                </c:pt>
                <c:pt idx="2">
                  <c:v>30</c:v>
                </c:pt>
                <c:pt idx="3">
                  <c:v>0</c:v>
                </c:pt>
                <c:pt idx="4">
                  <c:v>50</c:v>
                </c:pt>
                <c:pt idx="5">
                  <c:v>11.442600000000001</c:v>
                </c:pt>
                <c:pt idx="6">
                  <c:v>9.3870000000000005</c:v>
                </c:pt>
                <c:pt idx="7">
                  <c:v>14.6099</c:v>
                </c:pt>
                <c:pt idx="8">
                  <c:v>1.9616</c:v>
                </c:pt>
              </c:numCache>
            </c:numRef>
          </c:val>
          <c:extLst>
            <c:ext xmlns:c16="http://schemas.microsoft.com/office/drawing/2014/chart" uri="{C3380CC4-5D6E-409C-BE32-E72D297353CC}">
              <c16:uniqueId val="{00000004-DA07-47B5-B354-FD105D5FC8AB}"/>
            </c:ext>
          </c:extLst>
        </c:ser>
        <c:ser>
          <c:idx val="5"/>
          <c:order val="5"/>
          <c:tx>
            <c:strRef>
              <c:f>Sheet1!$G$1</c:f>
              <c:strCache>
                <c:ptCount val="1"/>
                <c:pt idx="0">
                  <c:v>kuhn.ua</c:v>
                </c:pt>
              </c:strCache>
            </c:strRef>
          </c:tx>
          <c:spPr>
            <a:ln w="28575" cap="rnd">
              <a:solidFill>
                <a:schemeClr val="accent6"/>
              </a:solidFill>
              <a:round/>
            </a:ln>
            <a:effectLst/>
          </c:spPr>
          <c:marker>
            <c:symbol val="none"/>
          </c:marker>
          <c:cat>
            <c:strRef>
              <c:f>Sheet1!$A$2:$A$10</c:f>
              <c:strCache>
                <c:ptCount val="9"/>
                <c:pt idx="0">
                  <c:v>Followers</c:v>
                </c:pt>
                <c:pt idx="1">
                  <c:v>Images</c:v>
                </c:pt>
                <c:pt idx="2">
                  <c:v>Carousels</c:v>
                </c:pt>
                <c:pt idx="3">
                  <c:v>Videos</c:v>
                </c:pt>
                <c:pt idx="4">
                  <c:v>Reels</c:v>
                </c:pt>
                <c:pt idx="5">
                  <c:v>Posts</c:v>
                </c:pt>
                <c:pt idx="6">
                  <c:v>Interactions</c:v>
                </c:pt>
                <c:pt idx="7">
                  <c:v>Interaction Rate</c:v>
                </c:pt>
                <c:pt idx="8">
                  <c:v>Followers Change Rate</c:v>
                </c:pt>
              </c:strCache>
            </c:strRef>
          </c:cat>
          <c:val>
            <c:numRef>
              <c:f>Sheet1!$G$2:$G$10</c:f>
              <c:numCache>
                <c:formatCode>General</c:formatCode>
                <c:ptCount val="9"/>
                <c:pt idx="0">
                  <c:v>2E-3</c:v>
                </c:pt>
                <c:pt idx="1">
                  <c:v>100</c:v>
                </c:pt>
                <c:pt idx="2">
                  <c:v>30</c:v>
                </c:pt>
                <c:pt idx="3">
                  <c:v>0</c:v>
                </c:pt>
                <c:pt idx="4">
                  <c:v>100</c:v>
                </c:pt>
                <c:pt idx="5">
                  <c:v>0.1183</c:v>
                </c:pt>
                <c:pt idx="6">
                  <c:v>6.4199999999999993E-2</c:v>
                </c:pt>
                <c:pt idx="7">
                  <c:v>100</c:v>
                </c:pt>
                <c:pt idx="8">
                  <c:v>100</c:v>
                </c:pt>
              </c:numCache>
            </c:numRef>
          </c:val>
          <c:extLst>
            <c:ext xmlns:c16="http://schemas.microsoft.com/office/drawing/2014/chart" uri="{C3380CC4-5D6E-409C-BE32-E72D297353CC}">
              <c16:uniqueId val="{00000005-DA07-47B5-B354-FD105D5FC8AB}"/>
            </c:ext>
          </c:extLst>
        </c:ser>
        <c:dLbls>
          <c:showLegendKey val="0"/>
          <c:showVal val="0"/>
          <c:showCatName val="0"/>
          <c:showSerName val="0"/>
          <c:showPercent val="0"/>
          <c:showBubbleSize val="0"/>
        </c:dLbls>
        <c:axId val="390458000"/>
        <c:axId val="390460296"/>
      </c:radarChart>
      <c:catAx>
        <c:axId val="390458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460296"/>
        <c:crosses val="autoZero"/>
        <c:auto val="1"/>
        <c:lblAlgn val="ctr"/>
        <c:lblOffset val="100"/>
        <c:noMultiLvlLbl val="0"/>
      </c:catAx>
      <c:valAx>
        <c:axId val="390460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458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Like</c:v>
                </c:pt>
              </c:strCache>
            </c:strRef>
          </c:tx>
          <c:spPr>
            <a:solidFill>
              <a:schemeClr val="accent1"/>
            </a:solidFill>
            <a:ln>
              <a:noFill/>
            </a:ln>
            <a:effectLst/>
          </c:spPr>
          <c:invertIfNegative val="0"/>
          <c:cat>
            <c:strRef>
              <c:f>Sheet1!$A$2:$A$9</c:f>
              <c:strCache>
                <c:ptCount val="8"/>
                <c:pt idx="0">
                  <c:v>John Deere</c:v>
                </c:pt>
                <c:pt idx="1">
                  <c:v>KUHN</c:v>
                </c:pt>
                <c:pt idx="2">
                  <c:v>KUHN Maszyny Rolnicze</c:v>
                </c:pt>
                <c:pt idx="3">
                  <c:v>KUHN Ibérica</c:v>
                </c:pt>
                <c:pt idx="4">
                  <c:v>KUHN France</c:v>
                </c:pt>
                <c:pt idx="5">
                  <c:v>KUHN Farm Machinery UK Ltd</c:v>
                </c:pt>
                <c:pt idx="6">
                  <c:v>KUHN-Ukraine</c:v>
                </c:pt>
                <c:pt idx="7">
                  <c:v>KUHN Italia</c:v>
                </c:pt>
              </c:strCache>
            </c:strRef>
          </c:cat>
          <c:val>
            <c:numRef>
              <c:f>Sheet1!$B$2:$B$9</c:f>
              <c:numCache>
                <c:formatCode>General</c:formatCode>
                <c:ptCount val="8"/>
                <c:pt idx="0">
                  <c:v>680</c:v>
                </c:pt>
                <c:pt idx="1">
                  <c:v>2717</c:v>
                </c:pt>
                <c:pt idx="2">
                  <c:v>130</c:v>
                </c:pt>
                <c:pt idx="3">
                  <c:v>31</c:v>
                </c:pt>
                <c:pt idx="4">
                  <c:v>1499</c:v>
                </c:pt>
                <c:pt idx="5">
                  <c:v>582</c:v>
                </c:pt>
                <c:pt idx="6">
                  <c:v>124</c:v>
                </c:pt>
                <c:pt idx="7">
                  <c:v>472</c:v>
                </c:pt>
              </c:numCache>
            </c:numRef>
          </c:val>
          <c:extLst>
            <c:ext xmlns:c16="http://schemas.microsoft.com/office/drawing/2014/chart" uri="{C3380CC4-5D6E-409C-BE32-E72D297353CC}">
              <c16:uniqueId val="{00000000-E9B6-482C-8659-1A3E67B442DE}"/>
            </c:ext>
          </c:extLst>
        </c:ser>
        <c:ser>
          <c:idx val="1"/>
          <c:order val="1"/>
          <c:tx>
            <c:strRef>
              <c:f>Sheet1!$C$1</c:f>
              <c:strCache>
                <c:ptCount val="1"/>
                <c:pt idx="0">
                  <c:v>Love</c:v>
                </c:pt>
              </c:strCache>
            </c:strRef>
          </c:tx>
          <c:spPr>
            <a:solidFill>
              <a:schemeClr val="accent2"/>
            </a:solidFill>
            <a:ln>
              <a:noFill/>
            </a:ln>
            <a:effectLst/>
          </c:spPr>
          <c:invertIfNegative val="0"/>
          <c:cat>
            <c:strRef>
              <c:f>Sheet1!$A$2:$A$9</c:f>
              <c:strCache>
                <c:ptCount val="8"/>
                <c:pt idx="0">
                  <c:v>John Deere</c:v>
                </c:pt>
                <c:pt idx="1">
                  <c:v>KUHN</c:v>
                </c:pt>
                <c:pt idx="2">
                  <c:v>KUHN Maszyny Rolnicze</c:v>
                </c:pt>
                <c:pt idx="3">
                  <c:v>KUHN Ibérica</c:v>
                </c:pt>
                <c:pt idx="4">
                  <c:v>KUHN France</c:v>
                </c:pt>
                <c:pt idx="5">
                  <c:v>KUHN Farm Machinery UK Ltd</c:v>
                </c:pt>
                <c:pt idx="6">
                  <c:v>KUHN-Ukraine</c:v>
                </c:pt>
                <c:pt idx="7">
                  <c:v>KUHN Italia</c:v>
                </c:pt>
              </c:strCache>
            </c:strRef>
          </c:cat>
          <c:val>
            <c:numRef>
              <c:f>Sheet1!$C$2:$C$9</c:f>
              <c:numCache>
                <c:formatCode>General</c:formatCode>
                <c:ptCount val="8"/>
                <c:pt idx="0">
                  <c:v>57</c:v>
                </c:pt>
                <c:pt idx="1">
                  <c:v>37</c:v>
                </c:pt>
                <c:pt idx="2">
                  <c:v>0</c:v>
                </c:pt>
                <c:pt idx="3">
                  <c:v>3</c:v>
                </c:pt>
                <c:pt idx="4">
                  <c:v>22</c:v>
                </c:pt>
                <c:pt idx="5">
                  <c:v>10</c:v>
                </c:pt>
                <c:pt idx="6">
                  <c:v>4</c:v>
                </c:pt>
                <c:pt idx="7">
                  <c:v>5</c:v>
                </c:pt>
              </c:numCache>
            </c:numRef>
          </c:val>
          <c:extLst>
            <c:ext xmlns:c16="http://schemas.microsoft.com/office/drawing/2014/chart" uri="{C3380CC4-5D6E-409C-BE32-E72D297353CC}">
              <c16:uniqueId val="{00000001-E9B6-482C-8659-1A3E67B442DE}"/>
            </c:ext>
          </c:extLst>
        </c:ser>
        <c:ser>
          <c:idx val="2"/>
          <c:order val="2"/>
          <c:tx>
            <c:strRef>
              <c:f>Sheet1!$D$1</c:f>
              <c:strCache>
                <c:ptCount val="1"/>
                <c:pt idx="0">
                  <c:v>Haha</c:v>
                </c:pt>
              </c:strCache>
            </c:strRef>
          </c:tx>
          <c:spPr>
            <a:solidFill>
              <a:schemeClr val="accent3"/>
            </a:solidFill>
            <a:ln>
              <a:noFill/>
            </a:ln>
            <a:effectLst/>
          </c:spPr>
          <c:invertIfNegative val="0"/>
          <c:cat>
            <c:strRef>
              <c:f>Sheet1!$A$2:$A$9</c:f>
              <c:strCache>
                <c:ptCount val="8"/>
                <c:pt idx="0">
                  <c:v>John Deere</c:v>
                </c:pt>
                <c:pt idx="1">
                  <c:v>KUHN</c:v>
                </c:pt>
                <c:pt idx="2">
                  <c:v>KUHN Maszyny Rolnicze</c:v>
                </c:pt>
                <c:pt idx="3">
                  <c:v>KUHN Ibérica</c:v>
                </c:pt>
                <c:pt idx="4">
                  <c:v>KUHN France</c:v>
                </c:pt>
                <c:pt idx="5">
                  <c:v>KUHN Farm Machinery UK Ltd</c:v>
                </c:pt>
                <c:pt idx="6">
                  <c:v>KUHN-Ukraine</c:v>
                </c:pt>
                <c:pt idx="7">
                  <c:v>KUHN Italia</c:v>
                </c:pt>
              </c:strCache>
            </c:strRef>
          </c:cat>
          <c:val>
            <c:numRef>
              <c:f>Sheet1!$D$2:$D$9</c:f>
              <c:numCache>
                <c:formatCode>General</c:formatCode>
                <c:ptCount val="8"/>
                <c:pt idx="0">
                  <c:v>0</c:v>
                </c:pt>
                <c:pt idx="1">
                  <c:v>1</c:v>
                </c:pt>
                <c:pt idx="2">
                  <c:v>0</c:v>
                </c:pt>
                <c:pt idx="3">
                  <c:v>0</c:v>
                </c:pt>
                <c:pt idx="4">
                  <c:v>1</c:v>
                </c:pt>
                <c:pt idx="5">
                  <c:v>0</c:v>
                </c:pt>
                <c:pt idx="6">
                  <c:v>0</c:v>
                </c:pt>
                <c:pt idx="7">
                  <c:v>0</c:v>
                </c:pt>
              </c:numCache>
            </c:numRef>
          </c:val>
          <c:extLst>
            <c:ext xmlns:c16="http://schemas.microsoft.com/office/drawing/2014/chart" uri="{C3380CC4-5D6E-409C-BE32-E72D297353CC}">
              <c16:uniqueId val="{00000002-E9B6-482C-8659-1A3E67B442DE}"/>
            </c:ext>
          </c:extLst>
        </c:ser>
        <c:ser>
          <c:idx val="3"/>
          <c:order val="3"/>
          <c:tx>
            <c:strRef>
              <c:f>Sheet1!$E$1</c:f>
              <c:strCache>
                <c:ptCount val="1"/>
                <c:pt idx="0">
                  <c:v>Wow</c:v>
                </c:pt>
              </c:strCache>
            </c:strRef>
          </c:tx>
          <c:spPr>
            <a:solidFill>
              <a:schemeClr val="accent4"/>
            </a:solidFill>
            <a:ln>
              <a:noFill/>
            </a:ln>
            <a:effectLst/>
          </c:spPr>
          <c:invertIfNegative val="0"/>
          <c:cat>
            <c:strRef>
              <c:f>Sheet1!$A$2:$A$9</c:f>
              <c:strCache>
                <c:ptCount val="8"/>
                <c:pt idx="0">
                  <c:v>John Deere</c:v>
                </c:pt>
                <c:pt idx="1">
                  <c:v>KUHN</c:v>
                </c:pt>
                <c:pt idx="2">
                  <c:v>KUHN Maszyny Rolnicze</c:v>
                </c:pt>
                <c:pt idx="3">
                  <c:v>KUHN Ibérica</c:v>
                </c:pt>
                <c:pt idx="4">
                  <c:v>KUHN France</c:v>
                </c:pt>
                <c:pt idx="5">
                  <c:v>KUHN Farm Machinery UK Ltd</c:v>
                </c:pt>
                <c:pt idx="6">
                  <c:v>KUHN-Ukraine</c:v>
                </c:pt>
                <c:pt idx="7">
                  <c:v>KUHN Italia</c:v>
                </c:pt>
              </c:strCache>
            </c:strRef>
          </c:cat>
          <c:val>
            <c:numRef>
              <c:f>Sheet1!$E$2:$E$9</c:f>
              <c:numCache>
                <c:formatCode>General</c:formatCode>
                <c:ptCount val="8"/>
                <c:pt idx="0">
                  <c:v>1</c:v>
                </c:pt>
                <c:pt idx="1">
                  <c:v>5</c:v>
                </c:pt>
                <c:pt idx="2">
                  <c:v>0</c:v>
                </c:pt>
                <c:pt idx="3">
                  <c:v>0</c:v>
                </c:pt>
                <c:pt idx="4">
                  <c:v>0</c:v>
                </c:pt>
                <c:pt idx="5">
                  <c:v>0</c:v>
                </c:pt>
                <c:pt idx="6">
                  <c:v>0</c:v>
                </c:pt>
                <c:pt idx="7">
                  <c:v>0</c:v>
                </c:pt>
              </c:numCache>
            </c:numRef>
          </c:val>
          <c:extLst>
            <c:ext xmlns:c16="http://schemas.microsoft.com/office/drawing/2014/chart" uri="{C3380CC4-5D6E-409C-BE32-E72D297353CC}">
              <c16:uniqueId val="{00000003-E9B6-482C-8659-1A3E67B442DE}"/>
            </c:ext>
          </c:extLst>
        </c:ser>
        <c:ser>
          <c:idx val="4"/>
          <c:order val="4"/>
          <c:tx>
            <c:strRef>
              <c:f>Sheet1!$F$1</c:f>
              <c:strCache>
                <c:ptCount val="1"/>
                <c:pt idx="0">
                  <c:v>Sad</c:v>
                </c:pt>
              </c:strCache>
            </c:strRef>
          </c:tx>
          <c:spPr>
            <a:solidFill>
              <a:schemeClr val="accent5"/>
            </a:solidFill>
            <a:ln>
              <a:noFill/>
            </a:ln>
            <a:effectLst/>
          </c:spPr>
          <c:invertIfNegative val="0"/>
          <c:cat>
            <c:strRef>
              <c:f>Sheet1!$A$2:$A$9</c:f>
              <c:strCache>
                <c:ptCount val="8"/>
                <c:pt idx="0">
                  <c:v>John Deere</c:v>
                </c:pt>
                <c:pt idx="1">
                  <c:v>KUHN</c:v>
                </c:pt>
                <c:pt idx="2">
                  <c:v>KUHN Maszyny Rolnicze</c:v>
                </c:pt>
                <c:pt idx="3">
                  <c:v>KUHN Ibérica</c:v>
                </c:pt>
                <c:pt idx="4">
                  <c:v>KUHN France</c:v>
                </c:pt>
                <c:pt idx="5">
                  <c:v>KUHN Farm Machinery UK Ltd</c:v>
                </c:pt>
                <c:pt idx="6">
                  <c:v>KUHN-Ukraine</c:v>
                </c:pt>
                <c:pt idx="7">
                  <c:v>KUHN Italia</c:v>
                </c:pt>
              </c:strCache>
            </c:strRef>
          </c:cat>
          <c:val>
            <c:numRef>
              <c:f>Sheet1!$F$2:$F$9</c:f>
              <c:numCache>
                <c:formatCode>General</c:formatCode>
                <c:ptCount val="8"/>
                <c:pt idx="0">
                  <c:v>0</c:v>
                </c:pt>
                <c:pt idx="1">
                  <c:v>1</c:v>
                </c:pt>
                <c:pt idx="2">
                  <c:v>0</c:v>
                </c:pt>
                <c:pt idx="3">
                  <c:v>0</c:v>
                </c:pt>
                <c:pt idx="4">
                  <c:v>0</c:v>
                </c:pt>
                <c:pt idx="5">
                  <c:v>0</c:v>
                </c:pt>
                <c:pt idx="6">
                  <c:v>0</c:v>
                </c:pt>
                <c:pt idx="7">
                  <c:v>0</c:v>
                </c:pt>
              </c:numCache>
            </c:numRef>
          </c:val>
          <c:extLst>
            <c:ext xmlns:c16="http://schemas.microsoft.com/office/drawing/2014/chart" uri="{C3380CC4-5D6E-409C-BE32-E72D297353CC}">
              <c16:uniqueId val="{00000004-E9B6-482C-8659-1A3E67B442DE}"/>
            </c:ext>
          </c:extLst>
        </c:ser>
        <c:ser>
          <c:idx val="5"/>
          <c:order val="5"/>
          <c:tx>
            <c:strRef>
              <c:f>Sheet1!$G$1</c:f>
              <c:strCache>
                <c:ptCount val="1"/>
                <c:pt idx="0">
                  <c:v>Angry</c:v>
                </c:pt>
              </c:strCache>
            </c:strRef>
          </c:tx>
          <c:spPr>
            <a:solidFill>
              <a:schemeClr val="accent6"/>
            </a:solidFill>
            <a:ln>
              <a:noFill/>
            </a:ln>
            <a:effectLst/>
          </c:spPr>
          <c:invertIfNegative val="0"/>
          <c:cat>
            <c:strRef>
              <c:f>Sheet1!$A$2:$A$9</c:f>
              <c:strCache>
                <c:ptCount val="8"/>
                <c:pt idx="0">
                  <c:v>John Deere</c:v>
                </c:pt>
                <c:pt idx="1">
                  <c:v>KUHN</c:v>
                </c:pt>
                <c:pt idx="2">
                  <c:v>KUHN Maszyny Rolnicze</c:v>
                </c:pt>
                <c:pt idx="3">
                  <c:v>KUHN Ibérica</c:v>
                </c:pt>
                <c:pt idx="4">
                  <c:v>KUHN France</c:v>
                </c:pt>
                <c:pt idx="5">
                  <c:v>KUHN Farm Machinery UK Ltd</c:v>
                </c:pt>
                <c:pt idx="6">
                  <c:v>KUHN-Ukraine</c:v>
                </c:pt>
                <c:pt idx="7">
                  <c:v>KUHN Italia</c:v>
                </c:pt>
              </c:strCache>
            </c:strRef>
          </c:cat>
          <c:val>
            <c:numRef>
              <c:f>Sheet1!$G$2:$G$9</c:f>
              <c:numCache>
                <c:formatCode>General</c:formatCode>
                <c:ptCount val="8"/>
                <c:pt idx="0">
                  <c:v>0</c:v>
                </c:pt>
                <c:pt idx="1">
                  <c:v>0</c:v>
                </c:pt>
                <c:pt idx="2">
                  <c:v>0</c:v>
                </c:pt>
                <c:pt idx="3">
                  <c:v>0</c:v>
                </c:pt>
                <c:pt idx="4">
                  <c:v>1</c:v>
                </c:pt>
                <c:pt idx="5">
                  <c:v>0</c:v>
                </c:pt>
                <c:pt idx="6">
                  <c:v>0</c:v>
                </c:pt>
                <c:pt idx="7">
                  <c:v>0</c:v>
                </c:pt>
              </c:numCache>
            </c:numRef>
          </c:val>
          <c:extLst>
            <c:ext xmlns:c16="http://schemas.microsoft.com/office/drawing/2014/chart" uri="{C3380CC4-5D6E-409C-BE32-E72D297353CC}">
              <c16:uniqueId val="{00000005-E9B6-482C-8659-1A3E67B442DE}"/>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Sheet1!$A$2:$A$9</c:f>
              <c:strCache>
                <c:ptCount val="8"/>
                <c:pt idx="0">
                  <c:v>John Deere</c:v>
                </c:pt>
                <c:pt idx="1">
                  <c:v>KUHN</c:v>
                </c:pt>
                <c:pt idx="2">
                  <c:v>KUHN Maszyny Rolnicze</c:v>
                </c:pt>
                <c:pt idx="3">
                  <c:v>KUHN Ibérica</c:v>
                </c:pt>
                <c:pt idx="4">
                  <c:v>KUHN France</c:v>
                </c:pt>
                <c:pt idx="5">
                  <c:v>KUHN Farm Machinery UK Ltd</c:v>
                </c:pt>
                <c:pt idx="6">
                  <c:v>KUHN-Ukraine</c:v>
                </c:pt>
                <c:pt idx="7">
                  <c:v>KUHN Italia</c:v>
                </c:pt>
              </c:strCache>
            </c:strRef>
          </c:cat>
          <c:val>
            <c:numRef>
              <c:f>Sheet1!$H$2:$H$9</c:f>
              <c:numCache>
                <c:formatCode>General</c:formatCode>
                <c:ptCount val="8"/>
                <c:pt idx="0">
                  <c:v>20</c:v>
                </c:pt>
                <c:pt idx="1">
                  <c:v>252</c:v>
                </c:pt>
                <c:pt idx="2">
                  <c:v>5</c:v>
                </c:pt>
                <c:pt idx="3">
                  <c:v>0</c:v>
                </c:pt>
                <c:pt idx="4">
                  <c:v>15</c:v>
                </c:pt>
                <c:pt idx="5">
                  <c:v>24</c:v>
                </c:pt>
                <c:pt idx="6">
                  <c:v>1</c:v>
                </c:pt>
                <c:pt idx="7">
                  <c:v>2</c:v>
                </c:pt>
              </c:numCache>
            </c:numRef>
          </c:val>
          <c:extLst>
            <c:ext xmlns:c16="http://schemas.microsoft.com/office/drawing/2014/chart" uri="{C3380CC4-5D6E-409C-BE32-E72D297353CC}">
              <c16:uniqueId val="{00000006-E9B6-482C-8659-1A3E67B442DE}"/>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Sheet1!$A$2:$A$9</c:f>
              <c:strCache>
                <c:ptCount val="8"/>
                <c:pt idx="0">
                  <c:v>John Deere</c:v>
                </c:pt>
                <c:pt idx="1">
                  <c:v>KUHN</c:v>
                </c:pt>
                <c:pt idx="2">
                  <c:v>KUHN Maszyny Rolnicze</c:v>
                </c:pt>
                <c:pt idx="3">
                  <c:v>KUHN Ibérica</c:v>
                </c:pt>
                <c:pt idx="4">
                  <c:v>KUHN France</c:v>
                </c:pt>
                <c:pt idx="5">
                  <c:v>KUHN Farm Machinery UK Ltd</c:v>
                </c:pt>
                <c:pt idx="6">
                  <c:v>KUHN-Ukraine</c:v>
                </c:pt>
                <c:pt idx="7">
                  <c:v>KUHN Italia</c:v>
                </c:pt>
              </c:strCache>
            </c:strRef>
          </c:cat>
          <c:val>
            <c:numRef>
              <c:f>Sheet1!$I$2:$I$9</c:f>
              <c:numCache>
                <c:formatCode>General</c:formatCode>
                <c:ptCount val="8"/>
                <c:pt idx="0">
                  <c:v>158</c:v>
                </c:pt>
                <c:pt idx="1">
                  <c:v>194</c:v>
                </c:pt>
                <c:pt idx="2">
                  <c:v>16</c:v>
                </c:pt>
                <c:pt idx="3">
                  <c:v>22</c:v>
                </c:pt>
                <c:pt idx="4">
                  <c:v>123</c:v>
                </c:pt>
                <c:pt idx="5">
                  <c:v>23</c:v>
                </c:pt>
                <c:pt idx="6">
                  <c:v>18</c:v>
                </c:pt>
                <c:pt idx="7">
                  <c:v>27</c:v>
                </c:pt>
              </c:numCache>
            </c:numRef>
          </c:val>
          <c:extLst>
            <c:ext xmlns:c16="http://schemas.microsoft.com/office/drawing/2014/chart" uri="{C3380CC4-5D6E-409C-BE32-E72D297353CC}">
              <c16:uniqueId val="{00000007-E9B6-482C-8659-1A3E67B442DE}"/>
            </c:ext>
          </c:extLst>
        </c:ser>
        <c:dLbls>
          <c:showLegendKey val="0"/>
          <c:showVal val="0"/>
          <c:showCatName val="0"/>
          <c:showSerName val="0"/>
          <c:showPercent val="0"/>
          <c:showBubbleSize val="0"/>
        </c:dLbls>
        <c:gapWidth val="219"/>
        <c:overlap val="-27"/>
        <c:axId val="390470136"/>
        <c:axId val="390467840"/>
      </c:barChart>
      <c:catAx>
        <c:axId val="390470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467840"/>
        <c:crosses val="autoZero"/>
        <c:auto val="1"/>
        <c:lblAlgn val="ctr"/>
        <c:lblOffset val="100"/>
        <c:noMultiLvlLbl val="0"/>
      </c:catAx>
      <c:valAx>
        <c:axId val="390467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470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Likes</c:v>
                </c:pt>
              </c:strCache>
            </c:strRef>
          </c:tx>
          <c:spPr>
            <a:solidFill>
              <a:schemeClr val="accent1"/>
            </a:solidFill>
            <a:ln>
              <a:noFill/>
            </a:ln>
            <a:effectLst/>
          </c:spPr>
          <c:invertIfNegative val="0"/>
          <c:cat>
            <c:strRef>
              <c:f>Sheet1!$A$2:$A$7</c:f>
              <c:strCache>
                <c:ptCount val="6"/>
                <c:pt idx="0">
                  <c:v>johndeere</c:v>
                </c:pt>
                <c:pt idx="1">
                  <c:v>kuhn.group</c:v>
                </c:pt>
                <c:pt idx="2">
                  <c:v>kuhn_polska</c:v>
                </c:pt>
                <c:pt idx="3">
                  <c:v>kuhn_iberica</c:v>
                </c:pt>
                <c:pt idx="4">
                  <c:v>kuhnfrance</c:v>
                </c:pt>
                <c:pt idx="5">
                  <c:v>kuhn.ua</c:v>
                </c:pt>
              </c:strCache>
            </c:strRef>
          </c:cat>
          <c:val>
            <c:numRef>
              <c:f>Sheet1!$B$2:$B$7</c:f>
              <c:numCache>
                <c:formatCode>General</c:formatCode>
                <c:ptCount val="6"/>
                <c:pt idx="0">
                  <c:v>63387</c:v>
                </c:pt>
                <c:pt idx="1">
                  <c:v>617</c:v>
                </c:pt>
                <c:pt idx="2">
                  <c:v>384</c:v>
                </c:pt>
                <c:pt idx="3">
                  <c:v>102</c:v>
                </c:pt>
                <c:pt idx="4">
                  <c:v>5988</c:v>
                </c:pt>
                <c:pt idx="5">
                  <c:v>39</c:v>
                </c:pt>
              </c:numCache>
            </c:numRef>
          </c:val>
          <c:extLst>
            <c:ext xmlns:c16="http://schemas.microsoft.com/office/drawing/2014/chart" uri="{C3380CC4-5D6E-409C-BE32-E72D297353CC}">
              <c16:uniqueId val="{00000000-6B27-404F-BAC2-30FD1E021550}"/>
            </c:ext>
          </c:extLst>
        </c:ser>
        <c:ser>
          <c:idx val="1"/>
          <c:order val="1"/>
          <c:tx>
            <c:strRef>
              <c:f>Sheet1!$C$1</c:f>
              <c:strCache>
                <c:ptCount val="1"/>
                <c:pt idx="0">
                  <c:v>Comments</c:v>
                </c:pt>
              </c:strCache>
            </c:strRef>
          </c:tx>
          <c:spPr>
            <a:solidFill>
              <a:schemeClr val="accent2"/>
            </a:solidFill>
            <a:ln>
              <a:noFill/>
            </a:ln>
            <a:effectLst/>
          </c:spPr>
          <c:invertIfNegative val="0"/>
          <c:cat>
            <c:strRef>
              <c:f>Sheet1!$A$2:$A$7</c:f>
              <c:strCache>
                <c:ptCount val="6"/>
                <c:pt idx="0">
                  <c:v>johndeere</c:v>
                </c:pt>
                <c:pt idx="1">
                  <c:v>kuhn.group</c:v>
                </c:pt>
                <c:pt idx="2">
                  <c:v>kuhn_polska</c:v>
                </c:pt>
                <c:pt idx="3">
                  <c:v>kuhn_iberica</c:v>
                </c:pt>
                <c:pt idx="4">
                  <c:v>kuhnfrance</c:v>
                </c:pt>
                <c:pt idx="5">
                  <c:v>kuhn.ua</c:v>
                </c:pt>
              </c:strCache>
            </c:strRef>
          </c:cat>
          <c:val>
            <c:numRef>
              <c:f>Sheet1!$C$2:$C$7</c:f>
              <c:numCache>
                <c:formatCode>General</c:formatCode>
                <c:ptCount val="6"/>
                <c:pt idx="0">
                  <c:v>446</c:v>
                </c:pt>
                <c:pt idx="1">
                  <c:v>68</c:v>
                </c:pt>
                <c:pt idx="2">
                  <c:v>0</c:v>
                </c:pt>
                <c:pt idx="3">
                  <c:v>0</c:v>
                </c:pt>
                <c:pt idx="4">
                  <c:v>4</c:v>
                </c:pt>
                <c:pt idx="5">
                  <c:v>2</c:v>
                </c:pt>
              </c:numCache>
            </c:numRef>
          </c:val>
          <c:extLst>
            <c:ext xmlns:c16="http://schemas.microsoft.com/office/drawing/2014/chart" uri="{C3380CC4-5D6E-409C-BE32-E72D297353CC}">
              <c16:uniqueId val="{00000001-6B27-404F-BAC2-30FD1E021550}"/>
            </c:ext>
          </c:extLst>
        </c:ser>
        <c:dLbls>
          <c:showLegendKey val="0"/>
          <c:showVal val="0"/>
          <c:showCatName val="0"/>
          <c:showSerName val="0"/>
          <c:showPercent val="0"/>
          <c:showBubbleSize val="0"/>
        </c:dLbls>
        <c:gapWidth val="219"/>
        <c:overlap val="-27"/>
        <c:axId val="292060664"/>
        <c:axId val="292059680"/>
      </c:barChart>
      <c:catAx>
        <c:axId val="292060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059680"/>
        <c:crosses val="autoZero"/>
        <c:auto val="1"/>
        <c:lblAlgn val="ctr"/>
        <c:lblOffset val="100"/>
        <c:noMultiLvlLbl val="0"/>
      </c:catAx>
      <c:valAx>
        <c:axId val="292059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060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55749-2D5D-494D-9752-36D9BABA8B58}"/>
              </a:ext>
            </a:extLst>
          </p:cNvPr>
          <p:cNvSpPr>
            <a:spLocks noGrp="1"/>
          </p:cNvSpPr>
          <p:nvPr>
            <p:ph type="ctrTitle"/>
          </p:nvPr>
        </p:nvSpPr>
        <p:spPr/>
        <p:txBody>
          <a:bodyPr/>
          <a:lstStyle/>
          <a:p>
            <a:r>
              <a:rPr lang="en-US"/>
              <a:t>FB / IG Overview</a:t>
            </a:r>
          </a:p>
        </p:txBody>
      </p:sp>
      <p:sp>
        <p:nvSpPr>
          <p:cNvPr id="3" name="Subtitle 2">
            <a:extLst>
              <a:ext uri="{FF2B5EF4-FFF2-40B4-BE49-F238E27FC236}">
                <a16:creationId xmlns:a16="http://schemas.microsoft.com/office/drawing/2014/main" id="{3B3DEB0C-DD5A-4DD0-B6BA-92723C17AE37}"/>
              </a:ext>
            </a:extLst>
          </p:cNvPr>
          <p:cNvSpPr>
            <a:spLocks noGrp="1"/>
          </p:cNvSpPr>
          <p:nvPr>
            <p:ph type="subTitle" idx="1"/>
          </p:nvPr>
        </p:nvSpPr>
        <p:spPr/>
        <p:txBody>
          <a:bodyPr/>
          <a:lstStyle/>
          <a:p>
            <a:r>
              <a:rPr lang="en-US"/>
              <a:t>KUHN</a:t>
            </a:r>
          </a:p>
        </p:txBody>
      </p:sp>
    </p:spTree>
    <p:extLst>
      <p:ext uri="{BB962C8B-B14F-4D97-AF65-F5344CB8AC3E}">
        <p14:creationId xmlns:p14="http://schemas.microsoft.com/office/powerpoint/2010/main" val="1080622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E2920-8695-47E5-9345-1A40ACC7DEAF}"/>
              </a:ext>
            </a:extLst>
          </p:cNvPr>
          <p:cNvSpPr>
            <a:spLocks noGrp="1"/>
          </p:cNvSpPr>
          <p:nvPr>
            <p:ph type="title"/>
          </p:nvPr>
        </p:nvSpPr>
        <p:spPr/>
        <p:txBody>
          <a:bodyPr/>
          <a:lstStyle/>
          <a:p>
            <a:r>
              <a:rPr lang="en-US"/>
              <a:t>Facebook Key Metrics Table | All profiles - 1 of 2</a:t>
            </a:r>
          </a:p>
        </p:txBody>
      </p:sp>
      <p:graphicFrame>
        <p:nvGraphicFramePr>
          <p:cNvPr id="5" name="Table Placeholder 4">
            <a:extLst>
              <a:ext uri="{FF2B5EF4-FFF2-40B4-BE49-F238E27FC236}">
                <a16:creationId xmlns:a16="http://schemas.microsoft.com/office/drawing/2014/main" id="{8685DA31-C064-4388-8AE9-C4670E07DAB1}"/>
              </a:ext>
            </a:extLst>
          </p:cNvPr>
          <p:cNvGraphicFramePr>
            <a:graphicFrameLocks noGrp="1"/>
          </p:cNvGraphicFramePr>
          <p:nvPr>
            <p:ph type="tbl" sz="quarter" idx="13"/>
            <p:extLst>
              <p:ext uri="{D42A27DB-BD31-4B8C-83A1-F6EECF244321}">
                <p14:modId xmlns:p14="http://schemas.microsoft.com/office/powerpoint/2010/main" val="584035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4135234714"/>
                    </a:ext>
                  </a:extLst>
                </a:gridCol>
                <a:gridCol w="740665">
                  <a:extLst>
                    <a:ext uri="{9D8B030D-6E8A-4147-A177-3AD203B41FA5}">
                      <a16:colId xmlns:a16="http://schemas.microsoft.com/office/drawing/2014/main" val="557499466"/>
                    </a:ext>
                  </a:extLst>
                </a:gridCol>
                <a:gridCol w="411480">
                  <a:extLst>
                    <a:ext uri="{9D8B030D-6E8A-4147-A177-3AD203B41FA5}">
                      <a16:colId xmlns:a16="http://schemas.microsoft.com/office/drawing/2014/main" val="3958409858"/>
                    </a:ext>
                  </a:extLst>
                </a:gridCol>
                <a:gridCol w="740665">
                  <a:extLst>
                    <a:ext uri="{9D8B030D-6E8A-4147-A177-3AD203B41FA5}">
                      <a16:colId xmlns:a16="http://schemas.microsoft.com/office/drawing/2014/main" val="3935026615"/>
                    </a:ext>
                  </a:extLst>
                </a:gridCol>
                <a:gridCol w="411480">
                  <a:extLst>
                    <a:ext uri="{9D8B030D-6E8A-4147-A177-3AD203B41FA5}">
                      <a16:colId xmlns:a16="http://schemas.microsoft.com/office/drawing/2014/main" val="1669029204"/>
                    </a:ext>
                  </a:extLst>
                </a:gridCol>
                <a:gridCol w="411480">
                  <a:extLst>
                    <a:ext uri="{9D8B030D-6E8A-4147-A177-3AD203B41FA5}">
                      <a16:colId xmlns:a16="http://schemas.microsoft.com/office/drawing/2014/main" val="290344261"/>
                    </a:ext>
                  </a:extLst>
                </a:gridCol>
                <a:gridCol w="411480">
                  <a:extLst>
                    <a:ext uri="{9D8B030D-6E8A-4147-A177-3AD203B41FA5}">
                      <a16:colId xmlns:a16="http://schemas.microsoft.com/office/drawing/2014/main" val="1557913951"/>
                    </a:ext>
                  </a:extLst>
                </a:gridCol>
                <a:gridCol w="411480">
                  <a:extLst>
                    <a:ext uri="{9D8B030D-6E8A-4147-A177-3AD203B41FA5}">
                      <a16:colId xmlns:a16="http://schemas.microsoft.com/office/drawing/2014/main" val="5970757"/>
                    </a:ext>
                  </a:extLst>
                </a:gridCol>
                <a:gridCol w="411480">
                  <a:extLst>
                    <a:ext uri="{9D8B030D-6E8A-4147-A177-3AD203B41FA5}">
                      <a16:colId xmlns:a16="http://schemas.microsoft.com/office/drawing/2014/main" val="2763695578"/>
                    </a:ext>
                  </a:extLst>
                </a:gridCol>
                <a:gridCol w="411480">
                  <a:extLst>
                    <a:ext uri="{9D8B030D-6E8A-4147-A177-3AD203B41FA5}">
                      <a16:colId xmlns:a16="http://schemas.microsoft.com/office/drawing/2014/main" val="1692551350"/>
                    </a:ext>
                  </a:extLst>
                </a:gridCol>
                <a:gridCol w="411480">
                  <a:extLst>
                    <a:ext uri="{9D8B030D-6E8A-4147-A177-3AD203B41FA5}">
                      <a16:colId xmlns:a16="http://schemas.microsoft.com/office/drawing/2014/main" val="1062833251"/>
                    </a:ext>
                  </a:extLst>
                </a:gridCol>
                <a:gridCol w="411480">
                  <a:extLst>
                    <a:ext uri="{9D8B030D-6E8A-4147-A177-3AD203B41FA5}">
                      <a16:colId xmlns:a16="http://schemas.microsoft.com/office/drawing/2014/main" val="2714904835"/>
                    </a:ext>
                  </a:extLst>
                </a:gridCol>
                <a:gridCol w="411480">
                  <a:extLst>
                    <a:ext uri="{9D8B030D-6E8A-4147-A177-3AD203B41FA5}">
                      <a16:colId xmlns:a16="http://schemas.microsoft.com/office/drawing/2014/main" val="2980888253"/>
                    </a:ext>
                  </a:extLst>
                </a:gridCol>
                <a:gridCol w="411480">
                  <a:extLst>
                    <a:ext uri="{9D8B030D-6E8A-4147-A177-3AD203B41FA5}">
                      <a16:colId xmlns:a16="http://schemas.microsoft.com/office/drawing/2014/main" val="2844919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Response Rate</a:t>
                      </a:r>
                    </a:p>
                  </a:txBody>
                  <a:tcPr/>
                </a:tc>
                <a:extLst>
                  <a:ext uri="{0D108BD9-81ED-4DB2-BD59-A6C34878D82A}">
                    <a16:rowId xmlns:a16="http://schemas.microsoft.com/office/drawing/2014/main" val="1188010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John Deere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5245438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5262990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0.0 %</a:t>
                      </a:r>
                    </a:p>
                  </a:txBody>
                  <a:tcPr/>
                </a:tc>
                <a:extLst>
                  <a:ext uri="{0D108BD9-81ED-4DB2-BD59-A6C34878D82A}">
                    <a16:rowId xmlns:a16="http://schemas.microsoft.com/office/drawing/2014/main" val="3087035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KUHN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0.2954 %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0.0 %</a:t>
                      </a:r>
                    </a:p>
                  </a:txBody>
                  <a:tcPr/>
                </a:tc>
                <a:extLst>
                  <a:ext uri="{0D108BD9-81ED-4DB2-BD59-A6C34878D82A}">
                    <a16:rowId xmlns:a16="http://schemas.microsoft.com/office/drawing/2014/main" val="3920026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KUHN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0.0 %</a:t>
                      </a:r>
                    </a:p>
                  </a:txBody>
                  <a:tcPr/>
                </a:tc>
                <a:extLst>
                  <a:ext uri="{0D108BD9-81ED-4DB2-BD59-A6C34878D82A}">
                    <a16:rowId xmlns:a16="http://schemas.microsoft.com/office/drawing/2014/main" val="3965313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KUHN Farm Machinery UK Ltd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0.2432 %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0.0 %</a:t>
                      </a:r>
                    </a:p>
                  </a:txBody>
                  <a:tcPr/>
                </a:tc>
                <a:extLst>
                  <a:ext uri="{0D108BD9-81ED-4DB2-BD59-A6C34878D82A}">
                    <a16:rowId xmlns:a16="http://schemas.microsoft.com/office/drawing/2014/main" val="133914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KUHN-Ukraine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0.0 %</a:t>
                      </a:r>
                    </a:p>
                  </a:txBody>
                  <a:tcPr/>
                </a:tc>
                <a:extLst>
                  <a:ext uri="{0D108BD9-81ED-4DB2-BD59-A6C34878D82A}">
                    <a16:rowId xmlns:a16="http://schemas.microsoft.com/office/drawing/2014/main" val="213754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KUHN Italia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0.0 %</a:t>
                      </a:r>
                    </a:p>
                  </a:txBody>
                  <a:tcPr/>
                </a:tc>
                <a:extLst>
                  <a:ext uri="{0D108BD9-81ED-4DB2-BD59-A6C34878D82A}">
                    <a16:rowId xmlns:a16="http://schemas.microsoft.com/office/drawing/2014/main" val="2574112419"/>
                  </a:ext>
                </a:extLst>
              </a:tr>
            </a:tbl>
          </a:graphicData>
        </a:graphic>
      </p:graphicFrame>
      <p:sp>
        <p:nvSpPr>
          <p:cNvPr id="4" name="Text Placeholder 3">
            <a:extLst>
              <a:ext uri="{FF2B5EF4-FFF2-40B4-BE49-F238E27FC236}">
                <a16:creationId xmlns:a16="http://schemas.microsoft.com/office/drawing/2014/main" id="{64C6076C-098C-4F56-A72D-B0800C6881B1}"/>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1937993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2F4CC-BFCD-483A-8F7A-D93E24401AD1}"/>
              </a:ext>
            </a:extLst>
          </p:cNvPr>
          <p:cNvSpPr>
            <a:spLocks noGrp="1"/>
          </p:cNvSpPr>
          <p:nvPr>
            <p:ph type="title"/>
          </p:nvPr>
        </p:nvSpPr>
        <p:spPr/>
        <p:txBody>
          <a:bodyPr/>
          <a:lstStyle/>
          <a:p>
            <a:r>
              <a:rPr lang="en-US"/>
              <a:t>Facebook Key Metrics Table | All profiles - 2 of 2</a:t>
            </a:r>
          </a:p>
        </p:txBody>
      </p:sp>
      <p:graphicFrame>
        <p:nvGraphicFramePr>
          <p:cNvPr id="5" name="Table Placeholder 4">
            <a:extLst>
              <a:ext uri="{FF2B5EF4-FFF2-40B4-BE49-F238E27FC236}">
                <a16:creationId xmlns:a16="http://schemas.microsoft.com/office/drawing/2014/main" id="{15100C57-689F-4ABB-B84D-35BDD68EF3C8}"/>
              </a:ext>
            </a:extLst>
          </p:cNvPr>
          <p:cNvGraphicFramePr>
            <a:graphicFrameLocks noGrp="1"/>
          </p:cNvGraphicFramePr>
          <p:nvPr>
            <p:ph type="tbl" sz="quarter" idx="13"/>
            <p:extLst>
              <p:ext uri="{D42A27DB-BD31-4B8C-83A1-F6EECF244321}">
                <p14:modId xmlns:p14="http://schemas.microsoft.com/office/powerpoint/2010/main" val="2439606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1989530507"/>
                    </a:ext>
                  </a:extLst>
                </a:gridCol>
                <a:gridCol w="740665">
                  <a:extLst>
                    <a:ext uri="{9D8B030D-6E8A-4147-A177-3AD203B41FA5}">
                      <a16:colId xmlns:a16="http://schemas.microsoft.com/office/drawing/2014/main" val="1489136045"/>
                    </a:ext>
                  </a:extLst>
                </a:gridCol>
                <a:gridCol w="411480">
                  <a:extLst>
                    <a:ext uri="{9D8B030D-6E8A-4147-A177-3AD203B41FA5}">
                      <a16:colId xmlns:a16="http://schemas.microsoft.com/office/drawing/2014/main" val="2511395077"/>
                    </a:ext>
                  </a:extLst>
                </a:gridCol>
                <a:gridCol w="740665">
                  <a:extLst>
                    <a:ext uri="{9D8B030D-6E8A-4147-A177-3AD203B41FA5}">
                      <a16:colId xmlns:a16="http://schemas.microsoft.com/office/drawing/2014/main" val="3129068167"/>
                    </a:ext>
                  </a:extLst>
                </a:gridCol>
                <a:gridCol w="411480">
                  <a:extLst>
                    <a:ext uri="{9D8B030D-6E8A-4147-A177-3AD203B41FA5}">
                      <a16:colId xmlns:a16="http://schemas.microsoft.com/office/drawing/2014/main" val="2371702412"/>
                    </a:ext>
                  </a:extLst>
                </a:gridCol>
                <a:gridCol w="411480">
                  <a:extLst>
                    <a:ext uri="{9D8B030D-6E8A-4147-A177-3AD203B41FA5}">
                      <a16:colId xmlns:a16="http://schemas.microsoft.com/office/drawing/2014/main" val="1419861446"/>
                    </a:ext>
                  </a:extLst>
                </a:gridCol>
                <a:gridCol w="411480">
                  <a:extLst>
                    <a:ext uri="{9D8B030D-6E8A-4147-A177-3AD203B41FA5}">
                      <a16:colId xmlns:a16="http://schemas.microsoft.com/office/drawing/2014/main" val="653055188"/>
                    </a:ext>
                  </a:extLst>
                </a:gridCol>
                <a:gridCol w="411480">
                  <a:extLst>
                    <a:ext uri="{9D8B030D-6E8A-4147-A177-3AD203B41FA5}">
                      <a16:colId xmlns:a16="http://schemas.microsoft.com/office/drawing/2014/main" val="2642217468"/>
                    </a:ext>
                  </a:extLst>
                </a:gridCol>
                <a:gridCol w="411480">
                  <a:extLst>
                    <a:ext uri="{9D8B030D-6E8A-4147-A177-3AD203B41FA5}">
                      <a16:colId xmlns:a16="http://schemas.microsoft.com/office/drawing/2014/main" val="2535865826"/>
                    </a:ext>
                  </a:extLst>
                </a:gridCol>
                <a:gridCol w="411480">
                  <a:extLst>
                    <a:ext uri="{9D8B030D-6E8A-4147-A177-3AD203B41FA5}">
                      <a16:colId xmlns:a16="http://schemas.microsoft.com/office/drawing/2014/main" val="621902068"/>
                    </a:ext>
                  </a:extLst>
                </a:gridCol>
                <a:gridCol w="411480">
                  <a:extLst>
                    <a:ext uri="{9D8B030D-6E8A-4147-A177-3AD203B41FA5}">
                      <a16:colId xmlns:a16="http://schemas.microsoft.com/office/drawing/2014/main" val="1709336943"/>
                    </a:ext>
                  </a:extLst>
                </a:gridCol>
                <a:gridCol w="411480">
                  <a:extLst>
                    <a:ext uri="{9D8B030D-6E8A-4147-A177-3AD203B41FA5}">
                      <a16:colId xmlns:a16="http://schemas.microsoft.com/office/drawing/2014/main" val="1122951089"/>
                    </a:ext>
                  </a:extLst>
                </a:gridCol>
                <a:gridCol w="411480">
                  <a:extLst>
                    <a:ext uri="{9D8B030D-6E8A-4147-A177-3AD203B41FA5}">
                      <a16:colId xmlns:a16="http://schemas.microsoft.com/office/drawing/2014/main" val="367499133"/>
                    </a:ext>
                  </a:extLst>
                </a:gridCol>
                <a:gridCol w="411480">
                  <a:extLst>
                    <a:ext uri="{9D8B030D-6E8A-4147-A177-3AD203B41FA5}">
                      <a16:colId xmlns:a16="http://schemas.microsoft.com/office/drawing/2014/main" val="335282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Response Rate</a:t>
                      </a:r>
                    </a:p>
                  </a:txBody>
                  <a:tcPr/>
                </a:tc>
                <a:extLst>
                  <a:ext uri="{0D108BD9-81ED-4DB2-BD59-A6C34878D82A}">
                    <a16:rowId xmlns:a16="http://schemas.microsoft.com/office/drawing/2014/main" val="2992752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KUHN Ibérica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0.0 %</a:t>
                      </a:r>
                    </a:p>
                  </a:txBody>
                  <a:tcPr/>
                </a:tc>
                <a:extLst>
                  <a:ext uri="{0D108BD9-81ED-4DB2-BD59-A6C34878D82A}">
                    <a16:rowId xmlns:a16="http://schemas.microsoft.com/office/drawing/2014/main" val="4072784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KUHN Maszyny Rolnicze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0.1659 %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0.0 %</a:t>
                      </a:r>
                    </a:p>
                  </a:txBody>
                  <a:tcPr/>
                </a:tc>
                <a:extLst>
                  <a:ext uri="{0D108BD9-81ED-4DB2-BD59-A6C34878D82A}">
                    <a16:rowId xmlns:a16="http://schemas.microsoft.com/office/drawing/2014/main" val="2794026231"/>
                  </a:ext>
                </a:extLst>
              </a:tr>
            </a:tbl>
          </a:graphicData>
        </a:graphic>
      </p:graphicFrame>
      <p:sp>
        <p:nvSpPr>
          <p:cNvPr id="4" name="Text Placeholder 3">
            <a:extLst>
              <a:ext uri="{FF2B5EF4-FFF2-40B4-BE49-F238E27FC236}">
                <a16:creationId xmlns:a16="http://schemas.microsoft.com/office/drawing/2014/main" id="{705623A8-12C0-466A-B4EA-C2DC2F475F0F}"/>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11103177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7F285-61A6-4DE5-AEF1-946D75529B54}"/>
              </a:ext>
            </a:extLst>
          </p:cNvPr>
          <p:cNvSpPr>
            <a:spLocks noGrp="1"/>
          </p:cNvSpPr>
          <p:nvPr>
            <p:ph type="title"/>
          </p:nvPr>
        </p:nvSpPr>
        <p:spPr/>
        <p:txBody>
          <a:bodyPr/>
          <a:lstStyle/>
          <a:p>
            <a:r>
              <a:rPr lang="en-US"/>
              <a:t>Instagram Key Metrics Table | All profiles</a:t>
            </a:r>
          </a:p>
        </p:txBody>
      </p:sp>
      <p:graphicFrame>
        <p:nvGraphicFramePr>
          <p:cNvPr id="5" name="Table Placeholder 4">
            <a:extLst>
              <a:ext uri="{FF2B5EF4-FFF2-40B4-BE49-F238E27FC236}">
                <a16:creationId xmlns:a16="http://schemas.microsoft.com/office/drawing/2014/main" id="{5D8AF0B6-40E4-485D-A929-DE8D432AC46F}"/>
              </a:ext>
            </a:extLst>
          </p:cNvPr>
          <p:cNvGraphicFramePr>
            <a:graphicFrameLocks noGrp="1"/>
          </p:cNvGraphicFramePr>
          <p:nvPr>
            <p:ph type="tbl" sz="quarter" idx="13"/>
            <p:extLst>
              <p:ext uri="{D42A27DB-BD31-4B8C-83A1-F6EECF244321}">
                <p14:modId xmlns:p14="http://schemas.microsoft.com/office/powerpoint/2010/main" val="3861996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457536602"/>
                    </a:ext>
                  </a:extLst>
                </a:gridCol>
                <a:gridCol w="576072">
                  <a:extLst>
                    <a:ext uri="{9D8B030D-6E8A-4147-A177-3AD203B41FA5}">
                      <a16:colId xmlns:a16="http://schemas.microsoft.com/office/drawing/2014/main" val="75979677"/>
                    </a:ext>
                  </a:extLst>
                </a:gridCol>
                <a:gridCol w="576072">
                  <a:extLst>
                    <a:ext uri="{9D8B030D-6E8A-4147-A177-3AD203B41FA5}">
                      <a16:colId xmlns:a16="http://schemas.microsoft.com/office/drawing/2014/main" val="3798578370"/>
                    </a:ext>
                  </a:extLst>
                </a:gridCol>
                <a:gridCol w="576072">
                  <a:extLst>
                    <a:ext uri="{9D8B030D-6E8A-4147-A177-3AD203B41FA5}">
                      <a16:colId xmlns:a16="http://schemas.microsoft.com/office/drawing/2014/main" val="4224144011"/>
                    </a:ext>
                  </a:extLst>
                </a:gridCol>
                <a:gridCol w="576072">
                  <a:extLst>
                    <a:ext uri="{9D8B030D-6E8A-4147-A177-3AD203B41FA5}">
                      <a16:colId xmlns:a16="http://schemas.microsoft.com/office/drawing/2014/main" val="193728673"/>
                    </a:ext>
                  </a:extLst>
                </a:gridCol>
                <a:gridCol w="576072">
                  <a:extLst>
                    <a:ext uri="{9D8B030D-6E8A-4147-A177-3AD203B41FA5}">
                      <a16:colId xmlns:a16="http://schemas.microsoft.com/office/drawing/2014/main" val="2896566356"/>
                    </a:ext>
                  </a:extLst>
                </a:gridCol>
                <a:gridCol w="576072">
                  <a:extLst>
                    <a:ext uri="{9D8B030D-6E8A-4147-A177-3AD203B41FA5}">
                      <a16:colId xmlns:a16="http://schemas.microsoft.com/office/drawing/2014/main" val="3155518223"/>
                    </a:ext>
                  </a:extLst>
                </a:gridCol>
                <a:gridCol w="576072">
                  <a:extLst>
                    <a:ext uri="{9D8B030D-6E8A-4147-A177-3AD203B41FA5}">
                      <a16:colId xmlns:a16="http://schemas.microsoft.com/office/drawing/2014/main" val="60191531"/>
                    </a:ext>
                  </a:extLst>
                </a:gridCol>
                <a:gridCol w="576072">
                  <a:extLst>
                    <a:ext uri="{9D8B030D-6E8A-4147-A177-3AD203B41FA5}">
                      <a16:colId xmlns:a16="http://schemas.microsoft.com/office/drawing/2014/main" val="4200974337"/>
                    </a:ext>
                  </a:extLst>
                </a:gridCol>
                <a:gridCol w="576072">
                  <a:extLst>
                    <a:ext uri="{9D8B030D-6E8A-4147-A177-3AD203B41FA5}">
                      <a16:colId xmlns:a16="http://schemas.microsoft.com/office/drawing/2014/main" val="658534770"/>
                    </a:ext>
                  </a:extLst>
                </a:gridCol>
                <a:gridCol w="576072">
                  <a:extLst>
                    <a:ext uri="{9D8B030D-6E8A-4147-A177-3AD203B41FA5}">
                      <a16:colId xmlns:a16="http://schemas.microsoft.com/office/drawing/2014/main" val="199738125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358616462"/>
                  </a:ext>
                </a:extLst>
              </a:tr>
              <a:tr h="370840">
                <a:tc>
                  <a:txBody>
                    <a:bodyPr/>
                    <a:lstStyle/>
                    <a:p>
                      <a:r>
                        <a:rPr lang="en-US" sz="1000"/>
                        <a:t>johndeere</a:t>
                      </a:r>
                    </a:p>
                  </a:txBody>
                  <a:tcPr/>
                </a:tc>
                <a:tc>
                  <a:txBody>
                    <a:bodyPr/>
                    <a:lstStyle/>
                    <a:p>
                      <a:r>
                        <a:rPr lang="en-US" sz="1000"/>
                        <a:t>1294977</a:t>
                      </a:r>
                    </a:p>
                  </a:txBody>
                  <a:tcPr/>
                </a:tc>
                <a:tc>
                  <a:txBody>
                    <a:bodyPr/>
                    <a:lstStyle/>
                    <a:p>
                      <a:r>
                        <a:rPr lang="en-US" sz="1000"/>
                        <a:t>4115</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3</a:t>
                      </a:r>
                    </a:p>
                  </a:txBody>
                  <a:tcPr/>
                </a:tc>
                <a:tc>
                  <a:txBody>
                    <a:bodyPr/>
                    <a:lstStyle/>
                    <a:p>
                      <a:r>
                        <a:rPr lang="en-US" sz="1000"/>
                        <a:t>6</a:t>
                      </a:r>
                    </a:p>
                  </a:txBody>
                  <a:tcPr/>
                </a:tc>
                <a:tc>
                  <a:txBody>
                    <a:bodyPr/>
                    <a:lstStyle/>
                    <a:p>
                      <a:r>
                        <a:rPr lang="en-US" sz="1000"/>
                        <a:t>63387</a:t>
                      </a:r>
                    </a:p>
                  </a:txBody>
                  <a:tcPr/>
                </a:tc>
                <a:tc>
                  <a:txBody>
                    <a:bodyPr/>
                    <a:lstStyle/>
                    <a:p>
                      <a:r>
                        <a:rPr lang="en-US" sz="1000"/>
                        <a:t>446</a:t>
                      </a:r>
                    </a:p>
                  </a:txBody>
                  <a:tcPr/>
                </a:tc>
                <a:tc>
                  <a:txBody>
                    <a:bodyPr/>
                    <a:lstStyle/>
                    <a:p>
                      <a:r>
                        <a:rPr lang="en-US" sz="1000"/>
                        <a:t>0.8229 %</a:t>
                      </a:r>
                    </a:p>
                  </a:txBody>
                  <a:tcPr/>
                </a:tc>
                <a:extLst>
                  <a:ext uri="{0D108BD9-81ED-4DB2-BD59-A6C34878D82A}">
                    <a16:rowId xmlns:a16="http://schemas.microsoft.com/office/drawing/2014/main" val="4138381878"/>
                  </a:ext>
                </a:extLst>
              </a:tr>
              <a:tr h="370840">
                <a:tc>
                  <a:txBody>
                    <a:bodyPr/>
                    <a:lstStyle/>
                    <a:p>
                      <a:r>
                        <a:rPr lang="en-US" sz="1000"/>
                        <a:t>kuhnfrance</a:t>
                      </a:r>
                    </a:p>
                  </a:txBody>
                  <a:tcPr/>
                </a:tc>
                <a:tc>
                  <a:txBody>
                    <a:bodyPr/>
                    <a:lstStyle/>
                    <a:p>
                      <a:r>
                        <a:rPr lang="en-US" sz="1000"/>
                        <a:t>33331</a:t>
                      </a:r>
                    </a:p>
                  </a:txBody>
                  <a:tcPr/>
                </a:tc>
                <a:tc>
                  <a:txBody>
                    <a:bodyPr/>
                    <a:lstStyle/>
                    <a:p>
                      <a:r>
                        <a:rPr lang="en-US" sz="1000"/>
                        <a:t>195</a:t>
                      </a:r>
                    </a:p>
                  </a:txBody>
                  <a:tcPr/>
                </a:tc>
                <a:tc>
                  <a:txBody>
                    <a:bodyPr/>
                    <a:lstStyle/>
                    <a:p>
                      <a:r>
                        <a:rPr lang="en-US" sz="1000"/>
                        <a:t>3</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9</a:t>
                      </a:r>
                    </a:p>
                  </a:txBody>
                  <a:tcPr/>
                </a:tc>
                <a:tc>
                  <a:txBody>
                    <a:bodyPr/>
                    <a:lstStyle/>
                    <a:p>
                      <a:r>
                        <a:rPr lang="en-US" sz="1000"/>
                        <a:t>5988</a:t>
                      </a:r>
                    </a:p>
                  </a:txBody>
                  <a:tcPr/>
                </a:tc>
                <a:tc>
                  <a:txBody>
                    <a:bodyPr/>
                    <a:lstStyle/>
                    <a:p>
                      <a:r>
                        <a:rPr lang="en-US" sz="1000"/>
                        <a:t>4</a:t>
                      </a:r>
                    </a:p>
                  </a:txBody>
                  <a:tcPr/>
                </a:tc>
                <a:tc>
                  <a:txBody>
                    <a:bodyPr/>
                    <a:lstStyle/>
                    <a:p>
                      <a:r>
                        <a:rPr lang="en-US" sz="1000"/>
                        <a:t>2.0034 %</a:t>
                      </a:r>
                    </a:p>
                  </a:txBody>
                  <a:tcPr/>
                </a:tc>
                <a:extLst>
                  <a:ext uri="{0D108BD9-81ED-4DB2-BD59-A6C34878D82A}">
                    <a16:rowId xmlns:a16="http://schemas.microsoft.com/office/drawing/2014/main" val="2526414788"/>
                  </a:ext>
                </a:extLst>
              </a:tr>
              <a:tr h="370840">
                <a:tc>
                  <a:txBody>
                    <a:bodyPr/>
                    <a:lstStyle/>
                    <a:p>
                      <a:r>
                        <a:rPr lang="en-US" sz="1000"/>
                        <a:t>kuhn_iberica</a:t>
                      </a:r>
                    </a:p>
                  </a:txBody>
                  <a:tcPr/>
                </a:tc>
                <a:tc>
                  <a:txBody>
                    <a:bodyPr/>
                    <a:lstStyle/>
                    <a:p>
                      <a:r>
                        <a:rPr lang="en-US" sz="1000"/>
                        <a:t>7363</a:t>
                      </a:r>
                    </a:p>
                  </a:txBody>
                  <a:tcPr/>
                </a:tc>
                <a:tc>
                  <a:txBody>
                    <a:bodyPr/>
                    <a:lstStyle/>
                    <a:p>
                      <a:r>
                        <a:rPr lang="en-US" sz="1000"/>
                        <a:t>60</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102</a:t>
                      </a:r>
                    </a:p>
                  </a:txBody>
                  <a:tcPr/>
                </a:tc>
                <a:tc>
                  <a:txBody>
                    <a:bodyPr/>
                    <a:lstStyle/>
                    <a:p>
                      <a:r>
                        <a:rPr lang="en-US" sz="1000"/>
                        <a:t>0</a:t>
                      </a:r>
                    </a:p>
                  </a:txBody>
                  <a:tcPr/>
                </a:tc>
                <a:tc>
                  <a:txBody>
                    <a:bodyPr/>
                    <a:lstStyle/>
                    <a:p>
                      <a:r>
                        <a:rPr lang="en-US" sz="1000"/>
                        <a:t>0.4637 %</a:t>
                      </a:r>
                    </a:p>
                  </a:txBody>
                  <a:tcPr/>
                </a:tc>
                <a:extLst>
                  <a:ext uri="{0D108BD9-81ED-4DB2-BD59-A6C34878D82A}">
                    <a16:rowId xmlns:a16="http://schemas.microsoft.com/office/drawing/2014/main" val="89469532"/>
                  </a:ext>
                </a:extLst>
              </a:tr>
              <a:tr h="370840">
                <a:tc>
                  <a:txBody>
                    <a:bodyPr/>
                    <a:lstStyle/>
                    <a:p>
                      <a:r>
                        <a:rPr lang="en-US" sz="1000"/>
                        <a:t>kuhn_polska</a:t>
                      </a:r>
                    </a:p>
                  </a:txBody>
                  <a:tcPr/>
                </a:tc>
                <a:tc>
                  <a:txBody>
                    <a:bodyPr/>
                    <a:lstStyle/>
                    <a:p>
                      <a:r>
                        <a:rPr lang="en-US" sz="1000"/>
                        <a:t>1773</a:t>
                      </a:r>
                    </a:p>
                  </a:txBody>
                  <a:tcPr/>
                </a:tc>
                <a:tc>
                  <a:txBody>
                    <a:bodyPr/>
                    <a:lstStyle/>
                    <a:p>
                      <a:r>
                        <a:rPr lang="en-US" sz="1000"/>
                        <a:t>10</a:t>
                      </a:r>
                    </a:p>
                  </a:txBody>
                  <a:tcPr/>
                </a:tc>
                <a:tc>
                  <a:txBody>
                    <a:bodyPr/>
                    <a:lstStyle/>
                    <a:p>
                      <a:r>
                        <a:rPr lang="en-US" sz="1000"/>
                        <a:t>4</a:t>
                      </a:r>
                    </a:p>
                  </a:txBody>
                  <a:tcPr/>
                </a:tc>
                <a:tc>
                  <a:txBody>
                    <a:bodyPr/>
                    <a:lstStyle/>
                    <a:p>
                      <a:r>
                        <a:rPr lang="en-US" sz="1000"/>
                        <a:t>10</a:t>
                      </a:r>
                    </a:p>
                  </a:txBody>
                  <a:tcPr/>
                </a:tc>
                <a:tc>
                  <a:txBody>
                    <a:bodyPr/>
                    <a:lstStyle/>
                    <a:p>
                      <a:r>
                        <a:rPr lang="en-US" sz="1000"/>
                        <a:t>0</a:t>
                      </a:r>
                    </a:p>
                  </a:txBody>
                  <a:tcPr/>
                </a:tc>
                <a:tc>
                  <a:txBody>
                    <a:bodyPr/>
                    <a:lstStyle/>
                    <a:p>
                      <a:r>
                        <a:rPr lang="en-US" sz="1000"/>
                        <a:t>5</a:t>
                      </a:r>
                    </a:p>
                  </a:txBody>
                  <a:tcPr/>
                </a:tc>
                <a:tc>
                  <a:txBody>
                    <a:bodyPr/>
                    <a:lstStyle/>
                    <a:p>
                      <a:r>
                        <a:rPr lang="en-US" sz="1000"/>
                        <a:t>19</a:t>
                      </a:r>
                    </a:p>
                  </a:txBody>
                  <a:tcPr/>
                </a:tc>
                <a:tc>
                  <a:txBody>
                    <a:bodyPr/>
                    <a:lstStyle/>
                    <a:p>
                      <a:r>
                        <a:rPr lang="en-US" sz="1000"/>
                        <a:t>384</a:t>
                      </a:r>
                    </a:p>
                  </a:txBody>
                  <a:tcPr/>
                </a:tc>
                <a:tc>
                  <a:txBody>
                    <a:bodyPr/>
                    <a:lstStyle/>
                    <a:p>
                      <a:r>
                        <a:rPr lang="en-US" sz="1000"/>
                        <a:t>0</a:t>
                      </a:r>
                    </a:p>
                  </a:txBody>
                  <a:tcPr/>
                </a:tc>
                <a:tc>
                  <a:txBody>
                    <a:bodyPr/>
                    <a:lstStyle/>
                    <a:p>
                      <a:r>
                        <a:rPr lang="en-US" sz="1000"/>
                        <a:t>1.1431 %</a:t>
                      </a:r>
                    </a:p>
                  </a:txBody>
                  <a:tcPr/>
                </a:tc>
                <a:extLst>
                  <a:ext uri="{0D108BD9-81ED-4DB2-BD59-A6C34878D82A}">
                    <a16:rowId xmlns:a16="http://schemas.microsoft.com/office/drawing/2014/main" val="3988476410"/>
                  </a:ext>
                </a:extLst>
              </a:tr>
              <a:tr h="370840">
                <a:tc>
                  <a:txBody>
                    <a:bodyPr/>
                    <a:lstStyle/>
                    <a:p>
                      <a:r>
                        <a:rPr lang="en-US" sz="1000"/>
                        <a:t>kuhn.group</a:t>
                      </a:r>
                    </a:p>
                  </a:txBody>
                  <a:tcPr/>
                </a:tc>
                <a:tc>
                  <a:txBody>
                    <a:bodyPr/>
                    <a:lstStyle/>
                    <a:p>
                      <a:r>
                        <a:rPr lang="en-US" sz="1000"/>
                        <a:t>1169</a:t>
                      </a:r>
                    </a:p>
                  </a:txBody>
                  <a:tcPr/>
                </a:tc>
                <a:tc>
                  <a:txBody>
                    <a:bodyPr/>
                    <a:lstStyle/>
                    <a:p>
                      <a:r>
                        <a:rPr lang="en-US" sz="1000"/>
                        <a:t>176</a:t>
                      </a:r>
                    </a:p>
                  </a:txBody>
                  <a:tcPr/>
                </a:tc>
                <a:tc>
                  <a:txBody>
                    <a:bodyPr/>
                    <a:lstStyle/>
                    <a:p>
                      <a:r>
                        <a:rPr lang="en-US" sz="1000"/>
                        <a:t>3</a:t>
                      </a:r>
                    </a:p>
                  </a:txBody>
                  <a:tcPr/>
                </a:tc>
                <a:tc>
                  <a:txBody>
                    <a:bodyPr/>
                    <a:lstStyle/>
                    <a:p>
                      <a:r>
                        <a:rPr lang="en-US" sz="1000"/>
                        <a:t>2</a:t>
                      </a:r>
                    </a:p>
                  </a:txBody>
                  <a:tcPr/>
                </a:tc>
                <a:tc>
                  <a:txBody>
                    <a:bodyPr/>
                    <a:lstStyle/>
                    <a:p>
                      <a:r>
                        <a:rPr lang="en-US" sz="1000"/>
                        <a:t>0</a:t>
                      </a:r>
                    </a:p>
                  </a:txBody>
                  <a:tcPr/>
                </a:tc>
                <a:tc>
                  <a:txBody>
                    <a:bodyPr/>
                    <a:lstStyle/>
                    <a:p>
                      <a:r>
                        <a:rPr lang="en-US" sz="1000"/>
                        <a:t>5</a:t>
                      </a:r>
                    </a:p>
                  </a:txBody>
                  <a:tcPr/>
                </a:tc>
                <a:tc>
                  <a:txBody>
                    <a:bodyPr/>
                    <a:lstStyle/>
                    <a:p>
                      <a:r>
                        <a:rPr lang="en-US" sz="1000"/>
                        <a:t>10</a:t>
                      </a:r>
                    </a:p>
                  </a:txBody>
                  <a:tcPr/>
                </a:tc>
                <a:tc>
                  <a:txBody>
                    <a:bodyPr/>
                    <a:lstStyle/>
                    <a:p>
                      <a:r>
                        <a:rPr lang="en-US" sz="1000"/>
                        <a:t>617</a:t>
                      </a:r>
                    </a:p>
                  </a:txBody>
                  <a:tcPr/>
                </a:tc>
                <a:tc>
                  <a:txBody>
                    <a:bodyPr/>
                    <a:lstStyle/>
                    <a:p>
                      <a:r>
                        <a:rPr lang="en-US" sz="1000"/>
                        <a:t>68</a:t>
                      </a:r>
                    </a:p>
                  </a:txBody>
                  <a:tcPr/>
                </a:tc>
                <a:tc>
                  <a:txBody>
                    <a:bodyPr/>
                    <a:lstStyle/>
                    <a:p>
                      <a:r>
                        <a:rPr lang="en-US" sz="1000"/>
                        <a:t>6.3367 %</a:t>
                      </a:r>
                    </a:p>
                  </a:txBody>
                  <a:tcPr/>
                </a:tc>
                <a:extLst>
                  <a:ext uri="{0D108BD9-81ED-4DB2-BD59-A6C34878D82A}">
                    <a16:rowId xmlns:a16="http://schemas.microsoft.com/office/drawing/2014/main" val="1790651721"/>
                  </a:ext>
                </a:extLst>
              </a:tr>
              <a:tr h="370840">
                <a:tc>
                  <a:txBody>
                    <a:bodyPr/>
                    <a:lstStyle/>
                    <a:p>
                      <a:r>
                        <a:rPr lang="en-US" sz="1000"/>
                        <a:t>kuhn.ua</a:t>
                      </a:r>
                    </a:p>
                  </a:txBody>
                  <a:tcPr/>
                </a:tc>
                <a:tc>
                  <a:txBody>
                    <a:bodyPr/>
                    <a:lstStyle/>
                    <a:p>
                      <a:r>
                        <a:rPr lang="en-US" sz="1000"/>
                        <a:t>26</a:t>
                      </a:r>
                    </a:p>
                  </a:txBody>
                  <a:tcPr/>
                </a:tc>
                <a:tc>
                  <a:txBody>
                    <a:bodyPr/>
                    <a:lstStyle/>
                    <a:p>
                      <a:r>
                        <a:rPr lang="en-US" sz="1000"/>
                        <a:t>6</a:t>
                      </a:r>
                    </a:p>
                  </a:txBody>
                  <a:tcPr/>
                </a:tc>
                <a:tc>
                  <a:txBody>
                    <a:bodyPr/>
                    <a:lstStyle/>
                    <a:p>
                      <a:r>
                        <a:rPr lang="en-US" sz="1000"/>
                        <a:t>4</a:t>
                      </a:r>
                    </a:p>
                  </a:txBody>
                  <a:tcPr/>
                </a:tc>
                <a:tc>
                  <a:txBody>
                    <a:bodyPr/>
                    <a:lstStyle/>
                    <a:p>
                      <a:r>
                        <a:rPr lang="en-US" sz="1000"/>
                        <a:t>3</a:t>
                      </a:r>
                    </a:p>
                  </a:txBody>
                  <a:tcPr/>
                </a:tc>
                <a:tc>
                  <a:txBody>
                    <a:bodyPr/>
                    <a:lstStyle/>
                    <a:p>
                      <a:r>
                        <a:rPr lang="en-US" sz="1000"/>
                        <a:t>0</a:t>
                      </a:r>
                    </a:p>
                  </a:txBody>
                  <a:tcPr/>
                </a:tc>
                <a:tc>
                  <a:txBody>
                    <a:bodyPr/>
                    <a:lstStyle/>
                    <a:p>
                      <a:r>
                        <a:rPr lang="en-US" sz="1000"/>
                        <a:t>6</a:t>
                      </a:r>
                    </a:p>
                  </a:txBody>
                  <a:tcPr/>
                </a:tc>
                <a:tc>
                  <a:txBody>
                    <a:bodyPr/>
                    <a:lstStyle/>
                    <a:p>
                      <a:r>
                        <a:rPr lang="en-US" sz="1000"/>
                        <a:t>13</a:t>
                      </a:r>
                    </a:p>
                  </a:txBody>
                  <a:tcPr/>
                </a:tc>
                <a:tc>
                  <a:txBody>
                    <a:bodyPr/>
                    <a:lstStyle/>
                    <a:p>
                      <a:r>
                        <a:rPr lang="en-US" sz="1000"/>
                        <a:t>39</a:t>
                      </a:r>
                    </a:p>
                  </a:txBody>
                  <a:tcPr/>
                </a:tc>
                <a:tc>
                  <a:txBody>
                    <a:bodyPr/>
                    <a:lstStyle/>
                    <a:p>
                      <a:r>
                        <a:rPr lang="en-US" sz="1000"/>
                        <a:t>2</a:t>
                      </a:r>
                    </a:p>
                  </a:txBody>
                  <a:tcPr/>
                </a:tc>
                <a:tc>
                  <a:txBody>
                    <a:bodyPr/>
                    <a:lstStyle/>
                    <a:p>
                      <a:r>
                        <a:rPr lang="en-US" sz="1000"/>
                        <a:t>13.7124 %</a:t>
                      </a:r>
                    </a:p>
                  </a:txBody>
                  <a:tcPr/>
                </a:tc>
                <a:extLst>
                  <a:ext uri="{0D108BD9-81ED-4DB2-BD59-A6C34878D82A}">
                    <a16:rowId xmlns:a16="http://schemas.microsoft.com/office/drawing/2014/main" val="2426213918"/>
                  </a:ext>
                </a:extLst>
              </a:tr>
            </a:tbl>
          </a:graphicData>
        </a:graphic>
      </p:graphicFrame>
      <p:sp>
        <p:nvSpPr>
          <p:cNvPr id="4" name="Text Placeholder 3">
            <a:extLst>
              <a:ext uri="{FF2B5EF4-FFF2-40B4-BE49-F238E27FC236}">
                <a16:creationId xmlns:a16="http://schemas.microsoft.com/office/drawing/2014/main" id="{D04D5BF1-A598-430A-B6E6-34D2F7FB14DF}"/>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3779438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64DE8-1536-4763-99E2-A44927F4F0FC}"/>
              </a:ext>
            </a:extLst>
          </p:cNvPr>
          <p:cNvSpPr>
            <a:spLocks noGrp="1"/>
          </p:cNvSpPr>
          <p:nvPr>
            <p:ph type="title"/>
          </p:nvPr>
        </p:nvSpPr>
        <p:spPr/>
        <p:txBody>
          <a:bodyPr/>
          <a:lstStyle/>
          <a:p>
            <a:r>
              <a:rPr lang="en-US"/>
              <a:t>Instagram Followers Total | All profiles</a:t>
            </a:r>
          </a:p>
        </p:txBody>
      </p:sp>
      <p:graphicFrame>
        <p:nvGraphicFramePr>
          <p:cNvPr id="6" name="Chart Placeholder 5">
            <a:extLst>
              <a:ext uri="{FF2B5EF4-FFF2-40B4-BE49-F238E27FC236}">
                <a16:creationId xmlns:a16="http://schemas.microsoft.com/office/drawing/2014/main" id="{B2109E98-750B-4D19-9838-010CD71037C6}"/>
              </a:ext>
            </a:extLst>
          </p:cNvPr>
          <p:cNvGraphicFramePr>
            <a:graphicFrameLocks noGrp="1"/>
          </p:cNvGraphicFramePr>
          <p:nvPr>
            <p:ph type="chart" sz="quarter" idx="13"/>
            <p:extLst>
              <p:ext uri="{D42A27DB-BD31-4B8C-83A1-F6EECF244321}">
                <p14:modId xmlns:p14="http://schemas.microsoft.com/office/powerpoint/2010/main" val="36752571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43E0B1-676D-42DD-B144-E679804AE297}"/>
              </a:ext>
            </a:extLst>
          </p:cNvPr>
          <p:cNvSpPr>
            <a:spLocks noGrp="1"/>
          </p:cNvSpPr>
          <p:nvPr>
            <p:ph type="body" sz="quarter" idx="14"/>
          </p:nvPr>
        </p:nvSpPr>
        <p:spPr/>
        <p:txBody>
          <a:bodyPr/>
          <a:lstStyle/>
          <a:p>
            <a:r>
              <a:rPr lang="en-US"/>
              <a:t>06/13/2024 - 06/27/2024</a:t>
            </a:r>
          </a:p>
        </p:txBody>
      </p:sp>
      <p:sp>
        <p:nvSpPr>
          <p:cNvPr id="5" name="Footer Placeholder 4">
            <a:extLst>
              <a:ext uri="{FF2B5EF4-FFF2-40B4-BE49-F238E27FC236}">
                <a16:creationId xmlns:a16="http://schemas.microsoft.com/office/drawing/2014/main" id="{97230065-AF0C-4888-90CB-01D584DE68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34120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7F76D-E90F-411C-BA9C-B001755DB47C}"/>
              </a:ext>
            </a:extLst>
          </p:cNvPr>
          <p:cNvSpPr>
            <a:spLocks noGrp="1"/>
          </p:cNvSpPr>
          <p:nvPr>
            <p:ph type="title"/>
          </p:nvPr>
        </p:nvSpPr>
        <p:spPr/>
        <p:txBody>
          <a:bodyPr/>
          <a:lstStyle/>
          <a:p>
            <a:r>
              <a:rPr lang="en-US"/>
              <a:t>Facebook Fans or Followers Total | All profiles</a:t>
            </a:r>
          </a:p>
        </p:txBody>
      </p:sp>
      <p:graphicFrame>
        <p:nvGraphicFramePr>
          <p:cNvPr id="6" name="Chart Placeholder 5">
            <a:extLst>
              <a:ext uri="{FF2B5EF4-FFF2-40B4-BE49-F238E27FC236}">
                <a16:creationId xmlns:a16="http://schemas.microsoft.com/office/drawing/2014/main" id="{A02257CF-94C6-4DA2-B899-2882A489220E}"/>
              </a:ext>
            </a:extLst>
          </p:cNvPr>
          <p:cNvGraphicFramePr>
            <a:graphicFrameLocks noGrp="1"/>
          </p:cNvGraphicFramePr>
          <p:nvPr>
            <p:ph type="chart" sz="quarter" idx="13"/>
            <p:extLst>
              <p:ext uri="{D42A27DB-BD31-4B8C-83A1-F6EECF244321}">
                <p14:modId xmlns:p14="http://schemas.microsoft.com/office/powerpoint/2010/main" val="6694307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61EE7A-1DA4-43DA-9027-B7F5EFF16859}"/>
              </a:ext>
            </a:extLst>
          </p:cNvPr>
          <p:cNvSpPr>
            <a:spLocks noGrp="1"/>
          </p:cNvSpPr>
          <p:nvPr>
            <p:ph type="body" sz="quarter" idx="14"/>
          </p:nvPr>
        </p:nvSpPr>
        <p:spPr/>
        <p:txBody>
          <a:bodyPr/>
          <a:lstStyle/>
          <a:p>
            <a:r>
              <a:rPr lang="en-US"/>
              <a:t>06/13/2024 - 06/27/2024</a:t>
            </a:r>
          </a:p>
        </p:txBody>
      </p:sp>
      <p:sp>
        <p:nvSpPr>
          <p:cNvPr id="5" name="Footer Placeholder 4">
            <a:extLst>
              <a:ext uri="{FF2B5EF4-FFF2-40B4-BE49-F238E27FC236}">
                <a16:creationId xmlns:a16="http://schemas.microsoft.com/office/drawing/2014/main" id="{B6F18800-8801-4804-A2DC-BFD4EBBDCA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3945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6074C-D9BE-4210-8A13-5993D4200D12}"/>
              </a:ext>
            </a:extLst>
          </p:cNvPr>
          <p:cNvSpPr>
            <a:spLocks noGrp="1"/>
          </p:cNvSpPr>
          <p:nvPr>
            <p:ph type="title"/>
          </p:nvPr>
        </p:nvSpPr>
        <p:spPr/>
        <p:txBody>
          <a:bodyPr/>
          <a:lstStyle/>
          <a:p>
            <a:r>
              <a:rPr lang="en-US"/>
              <a:t>Facebook Interaction Rate | All profiles</a:t>
            </a:r>
          </a:p>
        </p:txBody>
      </p:sp>
      <p:graphicFrame>
        <p:nvGraphicFramePr>
          <p:cNvPr id="6" name="Chart Placeholder 5">
            <a:extLst>
              <a:ext uri="{FF2B5EF4-FFF2-40B4-BE49-F238E27FC236}">
                <a16:creationId xmlns:a16="http://schemas.microsoft.com/office/drawing/2014/main" id="{8D485AAD-9DF7-444C-BF4F-16BFFB795D30}"/>
              </a:ext>
            </a:extLst>
          </p:cNvPr>
          <p:cNvGraphicFramePr>
            <a:graphicFrameLocks noGrp="1"/>
          </p:cNvGraphicFramePr>
          <p:nvPr>
            <p:ph type="chart" sz="quarter" idx="13"/>
            <p:extLst>
              <p:ext uri="{D42A27DB-BD31-4B8C-83A1-F6EECF244321}">
                <p14:modId xmlns:p14="http://schemas.microsoft.com/office/powerpoint/2010/main" val="29987978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0477BD-EB3C-48E2-80FD-FD358DF43542}"/>
              </a:ext>
            </a:extLst>
          </p:cNvPr>
          <p:cNvSpPr>
            <a:spLocks noGrp="1"/>
          </p:cNvSpPr>
          <p:nvPr>
            <p:ph type="body" sz="quarter" idx="14"/>
          </p:nvPr>
        </p:nvSpPr>
        <p:spPr/>
        <p:txBody>
          <a:bodyPr/>
          <a:lstStyle/>
          <a:p>
            <a:r>
              <a:rPr lang="en-US"/>
              <a:t>06/13/2024 - 06/27/2024</a:t>
            </a:r>
          </a:p>
        </p:txBody>
      </p:sp>
      <p:sp>
        <p:nvSpPr>
          <p:cNvPr id="5" name="Footer Placeholder 4">
            <a:extLst>
              <a:ext uri="{FF2B5EF4-FFF2-40B4-BE49-F238E27FC236}">
                <a16:creationId xmlns:a16="http://schemas.microsoft.com/office/drawing/2014/main" id="{677207F4-1A33-4D1A-9A3F-51BFEAA2E0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66298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1BE66-FD38-45C0-AECF-1B9FC1C09291}"/>
              </a:ext>
            </a:extLst>
          </p:cNvPr>
          <p:cNvSpPr>
            <a:spLocks noGrp="1"/>
          </p:cNvSpPr>
          <p:nvPr>
            <p:ph type="title"/>
          </p:nvPr>
        </p:nvSpPr>
        <p:spPr/>
        <p:txBody>
          <a:bodyPr/>
          <a:lstStyle/>
          <a:p>
            <a:r>
              <a:rPr lang="en-US"/>
              <a:t>Instagram Interaction Rate | All profiles</a:t>
            </a:r>
          </a:p>
        </p:txBody>
      </p:sp>
      <p:graphicFrame>
        <p:nvGraphicFramePr>
          <p:cNvPr id="6" name="Chart Placeholder 5">
            <a:extLst>
              <a:ext uri="{FF2B5EF4-FFF2-40B4-BE49-F238E27FC236}">
                <a16:creationId xmlns:a16="http://schemas.microsoft.com/office/drawing/2014/main" id="{4C9A8533-C8C2-4F72-878D-F2663E25950A}"/>
              </a:ext>
            </a:extLst>
          </p:cNvPr>
          <p:cNvGraphicFramePr>
            <a:graphicFrameLocks noGrp="1"/>
          </p:cNvGraphicFramePr>
          <p:nvPr>
            <p:ph type="chart" sz="quarter" idx="13"/>
            <p:extLst>
              <p:ext uri="{D42A27DB-BD31-4B8C-83A1-F6EECF244321}">
                <p14:modId xmlns:p14="http://schemas.microsoft.com/office/powerpoint/2010/main" val="21585743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F3DE78-5942-4091-BED8-40BC7AC2A8E0}"/>
              </a:ext>
            </a:extLst>
          </p:cNvPr>
          <p:cNvSpPr>
            <a:spLocks noGrp="1"/>
          </p:cNvSpPr>
          <p:nvPr>
            <p:ph type="body" sz="quarter" idx="14"/>
          </p:nvPr>
        </p:nvSpPr>
        <p:spPr/>
        <p:txBody>
          <a:bodyPr/>
          <a:lstStyle/>
          <a:p>
            <a:r>
              <a:rPr lang="en-US"/>
              <a:t>06/13/2024 - 06/27/2024</a:t>
            </a:r>
          </a:p>
        </p:txBody>
      </p:sp>
      <p:sp>
        <p:nvSpPr>
          <p:cNvPr id="5" name="Footer Placeholder 4">
            <a:extLst>
              <a:ext uri="{FF2B5EF4-FFF2-40B4-BE49-F238E27FC236}">
                <a16:creationId xmlns:a16="http://schemas.microsoft.com/office/drawing/2014/main" id="{DF13D7C7-DB6C-4830-B8F4-C2CA6A960A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66862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AA248-A20F-44FB-B280-E60E5AF7CA6D}"/>
              </a:ext>
            </a:extLst>
          </p:cNvPr>
          <p:cNvSpPr>
            <a:spLocks noGrp="1"/>
          </p:cNvSpPr>
          <p:nvPr>
            <p:ph type="title"/>
          </p:nvPr>
        </p:nvSpPr>
        <p:spPr/>
        <p:txBody>
          <a:bodyPr/>
          <a:lstStyle/>
          <a:p>
            <a:r>
              <a:rPr lang="en-US"/>
              <a:t>Facebook Reach | All profiles</a:t>
            </a:r>
          </a:p>
        </p:txBody>
      </p:sp>
      <p:graphicFrame>
        <p:nvGraphicFramePr>
          <p:cNvPr id="6" name="Chart Placeholder 5">
            <a:extLst>
              <a:ext uri="{FF2B5EF4-FFF2-40B4-BE49-F238E27FC236}">
                <a16:creationId xmlns:a16="http://schemas.microsoft.com/office/drawing/2014/main" id="{997561C7-39E9-4444-9BDF-C7871C576677}"/>
              </a:ext>
            </a:extLst>
          </p:cNvPr>
          <p:cNvGraphicFramePr>
            <a:graphicFrameLocks noGrp="1"/>
          </p:cNvGraphicFramePr>
          <p:nvPr>
            <p:ph type="chart" sz="quarter" idx="13"/>
            <p:extLst>
              <p:ext uri="{D42A27DB-BD31-4B8C-83A1-F6EECF244321}">
                <p14:modId xmlns:p14="http://schemas.microsoft.com/office/powerpoint/2010/main" val="32629690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A00081-0C89-4DD7-8724-8A26E1BD2C62}"/>
              </a:ext>
            </a:extLst>
          </p:cNvPr>
          <p:cNvSpPr>
            <a:spLocks noGrp="1"/>
          </p:cNvSpPr>
          <p:nvPr>
            <p:ph type="body" sz="quarter" idx="14"/>
          </p:nvPr>
        </p:nvSpPr>
        <p:spPr/>
        <p:txBody>
          <a:bodyPr/>
          <a:lstStyle/>
          <a:p>
            <a:r>
              <a:rPr lang="en-US"/>
              <a:t>06/13/2024 - 06/27/2024</a:t>
            </a:r>
          </a:p>
        </p:txBody>
      </p:sp>
      <p:sp>
        <p:nvSpPr>
          <p:cNvPr id="5" name="Footer Placeholder 4">
            <a:extLst>
              <a:ext uri="{FF2B5EF4-FFF2-40B4-BE49-F238E27FC236}">
                <a16:creationId xmlns:a16="http://schemas.microsoft.com/office/drawing/2014/main" id="{C648FC2D-92DF-461E-A352-5EFA46525A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0874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B4925-41DF-430E-9059-4B3165C570A7}"/>
              </a:ext>
            </a:extLst>
          </p:cNvPr>
          <p:cNvSpPr>
            <a:spLocks noGrp="1"/>
          </p:cNvSpPr>
          <p:nvPr>
            <p:ph type="title"/>
          </p:nvPr>
        </p:nvSpPr>
        <p:spPr/>
        <p:txBody>
          <a:bodyPr/>
          <a:lstStyle/>
          <a:p>
            <a:r>
              <a:rPr lang="en-US"/>
              <a:t>Instagram Reach | All profiles</a:t>
            </a:r>
          </a:p>
        </p:txBody>
      </p:sp>
      <p:graphicFrame>
        <p:nvGraphicFramePr>
          <p:cNvPr id="6" name="Chart Placeholder 5">
            <a:extLst>
              <a:ext uri="{FF2B5EF4-FFF2-40B4-BE49-F238E27FC236}">
                <a16:creationId xmlns:a16="http://schemas.microsoft.com/office/drawing/2014/main" id="{31F9F4BF-0017-4B18-AF8C-972D89EED642}"/>
              </a:ext>
            </a:extLst>
          </p:cNvPr>
          <p:cNvGraphicFramePr>
            <a:graphicFrameLocks noGrp="1"/>
          </p:cNvGraphicFramePr>
          <p:nvPr>
            <p:ph type="chart" sz="quarter" idx="13"/>
            <p:extLst>
              <p:ext uri="{D42A27DB-BD31-4B8C-83A1-F6EECF244321}">
                <p14:modId xmlns:p14="http://schemas.microsoft.com/office/powerpoint/2010/main" val="21430295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3C45ED-A2A7-478E-BFFB-68C79B209807}"/>
              </a:ext>
            </a:extLst>
          </p:cNvPr>
          <p:cNvSpPr>
            <a:spLocks noGrp="1"/>
          </p:cNvSpPr>
          <p:nvPr>
            <p:ph type="body" sz="quarter" idx="14"/>
          </p:nvPr>
        </p:nvSpPr>
        <p:spPr/>
        <p:txBody>
          <a:bodyPr/>
          <a:lstStyle/>
          <a:p>
            <a:r>
              <a:rPr lang="en-US"/>
              <a:t>06/13/2024 - 06/27/2024</a:t>
            </a:r>
          </a:p>
        </p:txBody>
      </p:sp>
      <p:sp>
        <p:nvSpPr>
          <p:cNvPr id="5" name="Footer Placeholder 4">
            <a:extLst>
              <a:ext uri="{FF2B5EF4-FFF2-40B4-BE49-F238E27FC236}">
                <a16:creationId xmlns:a16="http://schemas.microsoft.com/office/drawing/2014/main" id="{4C9EB7FE-C9A8-4345-B40A-EB8F7D0670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53471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87416-62C7-4B78-A6FD-42F245385699}"/>
              </a:ext>
            </a:extLst>
          </p:cNvPr>
          <p:cNvSpPr>
            <a:spLocks noGrp="1"/>
          </p:cNvSpPr>
          <p:nvPr>
            <p:ph type="title"/>
          </p:nvPr>
        </p:nvSpPr>
        <p:spPr/>
        <p:txBody>
          <a:bodyPr/>
          <a:lstStyle/>
          <a:p>
            <a:r>
              <a:rPr lang="en-US"/>
              <a:t>Overall Top Posts Table | All profiles - 1 of 12</a:t>
            </a:r>
          </a:p>
        </p:txBody>
      </p:sp>
      <p:graphicFrame>
        <p:nvGraphicFramePr>
          <p:cNvPr id="5" name="Table Placeholder 4">
            <a:extLst>
              <a:ext uri="{FF2B5EF4-FFF2-40B4-BE49-F238E27FC236}">
                <a16:creationId xmlns:a16="http://schemas.microsoft.com/office/drawing/2014/main" id="{A4E1AB3A-CC44-4C24-A046-977962E0F501}"/>
              </a:ext>
            </a:extLst>
          </p:cNvPr>
          <p:cNvGraphicFramePr>
            <a:graphicFrameLocks noGrp="1"/>
          </p:cNvGraphicFramePr>
          <p:nvPr>
            <p:ph type="tbl" sz="quarter" idx="13"/>
            <p:extLst>
              <p:ext uri="{D42A27DB-BD31-4B8C-83A1-F6EECF244321}">
                <p14:modId xmlns:p14="http://schemas.microsoft.com/office/powerpoint/2010/main" val="2540425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99749616"/>
                    </a:ext>
                  </a:extLst>
                </a:gridCol>
                <a:gridCol w="1481328">
                  <a:extLst>
                    <a:ext uri="{9D8B030D-6E8A-4147-A177-3AD203B41FA5}">
                      <a16:colId xmlns:a16="http://schemas.microsoft.com/office/drawing/2014/main" val="191864830"/>
                    </a:ext>
                  </a:extLst>
                </a:gridCol>
                <a:gridCol w="658368">
                  <a:extLst>
                    <a:ext uri="{9D8B030D-6E8A-4147-A177-3AD203B41FA5}">
                      <a16:colId xmlns:a16="http://schemas.microsoft.com/office/drawing/2014/main" val="298960787"/>
                    </a:ext>
                  </a:extLst>
                </a:gridCol>
                <a:gridCol w="658368">
                  <a:extLst>
                    <a:ext uri="{9D8B030D-6E8A-4147-A177-3AD203B41FA5}">
                      <a16:colId xmlns:a16="http://schemas.microsoft.com/office/drawing/2014/main" val="1964535174"/>
                    </a:ext>
                  </a:extLst>
                </a:gridCol>
                <a:gridCol w="658368">
                  <a:extLst>
                    <a:ext uri="{9D8B030D-6E8A-4147-A177-3AD203B41FA5}">
                      <a16:colId xmlns:a16="http://schemas.microsoft.com/office/drawing/2014/main" val="1154638184"/>
                    </a:ext>
                  </a:extLst>
                </a:gridCol>
                <a:gridCol w="658368">
                  <a:extLst>
                    <a:ext uri="{9D8B030D-6E8A-4147-A177-3AD203B41FA5}">
                      <a16:colId xmlns:a16="http://schemas.microsoft.com/office/drawing/2014/main" val="4274877678"/>
                    </a:ext>
                  </a:extLst>
                </a:gridCol>
                <a:gridCol w="658368">
                  <a:extLst>
                    <a:ext uri="{9D8B030D-6E8A-4147-A177-3AD203B41FA5}">
                      <a16:colId xmlns:a16="http://schemas.microsoft.com/office/drawing/2014/main" val="2714621320"/>
                    </a:ext>
                  </a:extLst>
                </a:gridCol>
                <a:gridCol w="658368">
                  <a:extLst>
                    <a:ext uri="{9D8B030D-6E8A-4147-A177-3AD203B41FA5}">
                      <a16:colId xmlns:a16="http://schemas.microsoft.com/office/drawing/2014/main" val="964087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3013098629"/>
                  </a:ext>
                </a:extLst>
              </a:tr>
            </a:tbl>
          </a:graphicData>
        </a:graphic>
      </p:graphicFrame>
      <p:sp>
        <p:nvSpPr>
          <p:cNvPr id="4" name="Text Placeholder 3">
            <a:extLst>
              <a:ext uri="{FF2B5EF4-FFF2-40B4-BE49-F238E27FC236}">
                <a16:creationId xmlns:a16="http://schemas.microsoft.com/office/drawing/2014/main" id="{3D70698A-B2C9-4BE5-BE99-A6770A406700}"/>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17941295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5811B-A9DF-4033-83CC-ED54BA9FE465}"/>
              </a:ext>
            </a:extLst>
          </p:cNvPr>
          <p:cNvSpPr>
            <a:spLocks noGrp="1"/>
          </p:cNvSpPr>
          <p:nvPr>
            <p:ph type="title"/>
          </p:nvPr>
        </p:nvSpPr>
        <p:spPr/>
        <p:txBody>
          <a:bodyPr/>
          <a:lstStyle/>
          <a:p>
            <a:r>
              <a:rPr lang="en-US"/>
              <a:t>Overall Top Posts Table | All profiles - 2 of 12</a:t>
            </a:r>
          </a:p>
        </p:txBody>
      </p:sp>
      <p:graphicFrame>
        <p:nvGraphicFramePr>
          <p:cNvPr id="5" name="Table Placeholder 4">
            <a:extLst>
              <a:ext uri="{FF2B5EF4-FFF2-40B4-BE49-F238E27FC236}">
                <a16:creationId xmlns:a16="http://schemas.microsoft.com/office/drawing/2014/main" id="{E39FD092-C233-4497-B332-B4081F3DB57F}"/>
              </a:ext>
            </a:extLst>
          </p:cNvPr>
          <p:cNvGraphicFramePr>
            <a:graphicFrameLocks noGrp="1"/>
          </p:cNvGraphicFramePr>
          <p:nvPr>
            <p:ph type="tbl" sz="quarter" idx="13"/>
            <p:extLst>
              <p:ext uri="{D42A27DB-BD31-4B8C-83A1-F6EECF244321}">
                <p14:modId xmlns:p14="http://schemas.microsoft.com/office/powerpoint/2010/main" val="2678602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99920578"/>
                    </a:ext>
                  </a:extLst>
                </a:gridCol>
                <a:gridCol w="1481328">
                  <a:extLst>
                    <a:ext uri="{9D8B030D-6E8A-4147-A177-3AD203B41FA5}">
                      <a16:colId xmlns:a16="http://schemas.microsoft.com/office/drawing/2014/main" val="3206104389"/>
                    </a:ext>
                  </a:extLst>
                </a:gridCol>
                <a:gridCol w="658368">
                  <a:extLst>
                    <a:ext uri="{9D8B030D-6E8A-4147-A177-3AD203B41FA5}">
                      <a16:colId xmlns:a16="http://schemas.microsoft.com/office/drawing/2014/main" val="1842231799"/>
                    </a:ext>
                  </a:extLst>
                </a:gridCol>
                <a:gridCol w="658368">
                  <a:extLst>
                    <a:ext uri="{9D8B030D-6E8A-4147-A177-3AD203B41FA5}">
                      <a16:colId xmlns:a16="http://schemas.microsoft.com/office/drawing/2014/main" val="3873967644"/>
                    </a:ext>
                  </a:extLst>
                </a:gridCol>
                <a:gridCol w="658368">
                  <a:extLst>
                    <a:ext uri="{9D8B030D-6E8A-4147-A177-3AD203B41FA5}">
                      <a16:colId xmlns:a16="http://schemas.microsoft.com/office/drawing/2014/main" val="3978500670"/>
                    </a:ext>
                  </a:extLst>
                </a:gridCol>
                <a:gridCol w="658368">
                  <a:extLst>
                    <a:ext uri="{9D8B030D-6E8A-4147-A177-3AD203B41FA5}">
                      <a16:colId xmlns:a16="http://schemas.microsoft.com/office/drawing/2014/main" val="3627164482"/>
                    </a:ext>
                  </a:extLst>
                </a:gridCol>
                <a:gridCol w="658368">
                  <a:extLst>
                    <a:ext uri="{9D8B030D-6E8A-4147-A177-3AD203B41FA5}">
                      <a16:colId xmlns:a16="http://schemas.microsoft.com/office/drawing/2014/main" val="3496151006"/>
                    </a:ext>
                  </a:extLst>
                </a:gridCol>
                <a:gridCol w="658368">
                  <a:extLst>
                    <a:ext uri="{9D8B030D-6E8A-4147-A177-3AD203B41FA5}">
                      <a16:colId xmlns:a16="http://schemas.microsoft.com/office/drawing/2014/main" val="3077715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4229099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Instagram kuhnfrance - 2024-06-18 20:01:27</a:t>
                      </a:r>
                      <a:r>
                        <a:rPr kumimoji="0" lang="fr-FR" sz="1000" b="0" i="0" u="none" strike="noStrike" kern="1200" cap="none" spc="0" normalizeH="0" baseline="0" noProof="0">
                          <a:ln>
                            <a:noFill/>
                          </a:ln>
                          <a:solidFill>
                            <a:prstClr val="black"/>
                          </a:solidFill>
                          <a:effectLst/>
                          <a:uLnTx/>
                          <a:uFillTx/>
                          <a:latin typeface="Calibri"/>
                          <a:ea typeface="+mn-ea"/>
                          <a:cs typeface="+mn-cs"/>
                        </a:rPr>
                        <a:t>
 Le modèle 𝐆𝐀 𝟖𝟏𝟑𝟏 𝐂𝐋 est équipé d'un pick-up élévateur, une exclusivité sur le marché !
Le pick-up soulève et aère le fourrage présent sur la zone centrale qui n'est pas travaillé avec un andaineur "traditionnel" 😍👌
Plus d'info 👉️ https://cutt.ly/pepN5FCJ 
#KUHN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-1.cdninstagram.com/o1/v/t16/f1/m82/CF476BC91706F2F83DCB7AB210CBBFB1_video_dashinit.mp4?efg=eyJ2ZW5jb2RlX3RhZyI6InZ0c192b2RfdXJsZ2VuLmNsaXBzLnVua25vd24tQzMuNzIwLmRhc2hfYmFzZWxpbmVfMV92MSJ9&amp;_nc_ht=scontent-fra3-1.cdninstagram.com&amp;_nc_cat=108&amp;vs=979371266850065_1108816818&amp;_nc_vs=HBksFQIYT2lnX3hwdl9yZWVsc19wZXJtYW5lbnRfcHJvZC9DRjQ3NkJDOTE3MDZGMkY4M0RDQjdBQjIxMENCQkZCMV92aWRlb19kYXNoaW5pdC5tcDQVAALIAQAVAhg6cGFzc3Rocm91Z2hfZXZlcnN0b3JlL0dGQ3Z2QnF1bWNRX3owb0ZBRnI5OXZFWWEzRU5icV9FQUFBRhUCAsgBACgAGAAbAYgHdXNlX29pbAExFQAAJoKSuOKW6vw%2FFQIoAkMzLBdANQNT987ZFxgSZGFzaF9iYXNlbGluZV8xX3YxEQB1AAA%3D&amp;ccb=9-4&amp;oh=00_AYAslBb_3LJaU_Qp0MmhaNCuUo4C0H2MNdjLjkMvujsLwA&amp;oe=667AAC4A&amp;_nc_sid=1d576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11.3200 %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12088</a:t>
                      </a:r>
                    </a:p>
                  </a:txBody>
                  <a:tcPr/>
                </a:tc>
                <a:extLst>
                  <a:ext uri="{0D108BD9-81ED-4DB2-BD59-A6C34878D82A}">
                    <a16:rowId xmlns:a16="http://schemas.microsoft.com/office/drawing/2014/main" val="1930372235"/>
                  </a:ext>
                </a:extLst>
              </a:tr>
            </a:tbl>
          </a:graphicData>
        </a:graphic>
      </p:graphicFrame>
      <p:sp>
        <p:nvSpPr>
          <p:cNvPr id="4" name="Text Placeholder 3">
            <a:extLst>
              <a:ext uri="{FF2B5EF4-FFF2-40B4-BE49-F238E27FC236}">
                <a16:creationId xmlns:a16="http://schemas.microsoft.com/office/drawing/2014/main" id="{9A5B61EA-5ED4-4853-8580-E0CE6F637992}"/>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55709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66D6D-0759-4236-8C26-D716827301E1}"/>
              </a:ext>
            </a:extLst>
          </p:cNvPr>
          <p:cNvSpPr>
            <a:spLocks noGrp="1"/>
          </p:cNvSpPr>
          <p:nvPr>
            <p:ph type="title"/>
          </p:nvPr>
        </p:nvSpPr>
        <p:spPr/>
        <p:txBody>
          <a:bodyPr/>
          <a:lstStyle/>
          <a:p>
            <a:r>
              <a:rPr lang="en-US"/>
              <a:t>Overall Top Posts Table | All profiles - 3 of 12</a:t>
            </a:r>
          </a:p>
        </p:txBody>
      </p:sp>
      <p:graphicFrame>
        <p:nvGraphicFramePr>
          <p:cNvPr id="5" name="Table Placeholder 4">
            <a:extLst>
              <a:ext uri="{FF2B5EF4-FFF2-40B4-BE49-F238E27FC236}">
                <a16:creationId xmlns:a16="http://schemas.microsoft.com/office/drawing/2014/main" id="{2130595B-0471-4E63-9195-A9CA2F8FA676}"/>
              </a:ext>
            </a:extLst>
          </p:cNvPr>
          <p:cNvGraphicFramePr>
            <a:graphicFrameLocks noGrp="1"/>
          </p:cNvGraphicFramePr>
          <p:nvPr>
            <p:ph type="tbl" sz="quarter" idx="13"/>
            <p:extLst>
              <p:ext uri="{D42A27DB-BD31-4B8C-83A1-F6EECF244321}">
                <p14:modId xmlns:p14="http://schemas.microsoft.com/office/powerpoint/2010/main" val="744006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98328966"/>
                    </a:ext>
                  </a:extLst>
                </a:gridCol>
                <a:gridCol w="1481328">
                  <a:extLst>
                    <a:ext uri="{9D8B030D-6E8A-4147-A177-3AD203B41FA5}">
                      <a16:colId xmlns:a16="http://schemas.microsoft.com/office/drawing/2014/main" val="1544021504"/>
                    </a:ext>
                  </a:extLst>
                </a:gridCol>
                <a:gridCol w="658368">
                  <a:extLst>
                    <a:ext uri="{9D8B030D-6E8A-4147-A177-3AD203B41FA5}">
                      <a16:colId xmlns:a16="http://schemas.microsoft.com/office/drawing/2014/main" val="2360099074"/>
                    </a:ext>
                  </a:extLst>
                </a:gridCol>
                <a:gridCol w="658368">
                  <a:extLst>
                    <a:ext uri="{9D8B030D-6E8A-4147-A177-3AD203B41FA5}">
                      <a16:colId xmlns:a16="http://schemas.microsoft.com/office/drawing/2014/main" val="2055601435"/>
                    </a:ext>
                  </a:extLst>
                </a:gridCol>
                <a:gridCol w="658368">
                  <a:extLst>
                    <a:ext uri="{9D8B030D-6E8A-4147-A177-3AD203B41FA5}">
                      <a16:colId xmlns:a16="http://schemas.microsoft.com/office/drawing/2014/main" val="869210593"/>
                    </a:ext>
                  </a:extLst>
                </a:gridCol>
                <a:gridCol w="658368">
                  <a:extLst>
                    <a:ext uri="{9D8B030D-6E8A-4147-A177-3AD203B41FA5}">
                      <a16:colId xmlns:a16="http://schemas.microsoft.com/office/drawing/2014/main" val="1195296316"/>
                    </a:ext>
                  </a:extLst>
                </a:gridCol>
                <a:gridCol w="658368">
                  <a:extLst>
                    <a:ext uri="{9D8B030D-6E8A-4147-A177-3AD203B41FA5}">
                      <a16:colId xmlns:a16="http://schemas.microsoft.com/office/drawing/2014/main" val="357786192"/>
                    </a:ext>
                  </a:extLst>
                </a:gridCol>
                <a:gridCol w="658368">
                  <a:extLst>
                    <a:ext uri="{9D8B030D-6E8A-4147-A177-3AD203B41FA5}">
                      <a16:colId xmlns:a16="http://schemas.microsoft.com/office/drawing/2014/main" val="2682524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13394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KUHN - 2024-06-20 09:30:32</a:t>
                      </a:r>
                      <a:r>
                        <a:rPr kumimoji="0" lang="en-US" sz="1000" b="0" i="0" u="none" strike="noStrike" kern="1200" cap="none" spc="0" normalizeH="0" baseline="0" noProof="0">
                          <a:ln>
                            <a:noFill/>
                          </a:ln>
                          <a:solidFill>
                            <a:prstClr val="black"/>
                          </a:solidFill>
                          <a:effectLst/>
                          <a:uLnTx/>
                          <a:uFillTx/>
                          <a:latin typeface="Calibri"/>
                          <a:ea typeface="+mn-ea"/>
                          <a:cs typeface="+mn-cs"/>
                        </a:rPr>
                        <a:t>
 🏆 Being elected Machine of the Year isn't just a title! 
With a width of 13.40 meters, the 𝐅𝐂 𝟏𝟑𝟒𝟔𝟎 𝐑𝐀 mower exceeds the mowing width of most mounted triple mowers by 25-30%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https://quintly-eu-image-storage.s3.amazonaws.com/260e0095b4596f3b91b88141d30fe745/4a9176708d11154c51027d498bd20957.jpg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205380</a:t>
                      </a:r>
                    </a:p>
                  </a:txBody>
                  <a:tcPr/>
                </a:tc>
                <a:extLst>
                  <a:ext uri="{0D108BD9-81ED-4DB2-BD59-A6C34878D82A}">
                    <a16:rowId xmlns:a16="http://schemas.microsoft.com/office/drawing/2014/main" val="4171078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Facebook KUHN Italia - 2024-06-26 12:30:02</a:t>
                      </a:r>
                      <a:r>
                        <a:rPr kumimoji="0" lang="it-IT" sz="1000" b="0" i="0" u="none" strike="noStrike" kern="1200" cap="none" spc="0" normalizeH="0" baseline="0" noProof="0">
                          <a:ln>
                            <a:noFill/>
                          </a:ln>
                          <a:solidFill>
                            <a:prstClr val="black"/>
                          </a:solidFill>
                          <a:effectLst/>
                          <a:uLnTx/>
                          <a:uFillTx/>
                          <a:latin typeface="Calibri"/>
                          <a:ea typeface="+mn-ea"/>
                          <a:cs typeface="+mn-cs"/>
                        </a:rPr>
                        <a:t>
 Diciamocelo: cosa c'è di più romantico di una VPB 7190 in azione al tramonto? 🥰 
https://bit.ly/4bY9d49</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https://quintly-eu-image-storage.s3.amazonaws.com/def28a7d5af52c0c30853666101e0e26/b885e50664284e44f71e61c82dae8019.jpg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5.4751 %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11234</a:t>
                      </a:r>
                    </a:p>
                  </a:txBody>
                  <a:tcPr/>
                </a:tc>
                <a:extLst>
                  <a:ext uri="{0D108BD9-81ED-4DB2-BD59-A6C34878D82A}">
                    <a16:rowId xmlns:a16="http://schemas.microsoft.com/office/drawing/2014/main" val="3543784078"/>
                  </a:ext>
                </a:extLst>
              </a:tr>
            </a:tbl>
          </a:graphicData>
        </a:graphic>
      </p:graphicFrame>
      <p:sp>
        <p:nvSpPr>
          <p:cNvPr id="4" name="Text Placeholder 3">
            <a:extLst>
              <a:ext uri="{FF2B5EF4-FFF2-40B4-BE49-F238E27FC236}">
                <a16:creationId xmlns:a16="http://schemas.microsoft.com/office/drawing/2014/main" id="{7B81594A-2FE9-4DFA-830B-C6435F8CB35D}"/>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13901929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FD225-6D11-4CDE-B031-9BDB381E5778}"/>
              </a:ext>
            </a:extLst>
          </p:cNvPr>
          <p:cNvSpPr>
            <a:spLocks noGrp="1"/>
          </p:cNvSpPr>
          <p:nvPr>
            <p:ph type="title"/>
          </p:nvPr>
        </p:nvSpPr>
        <p:spPr/>
        <p:txBody>
          <a:bodyPr/>
          <a:lstStyle/>
          <a:p>
            <a:r>
              <a:rPr lang="en-US"/>
              <a:t>Overall Top Posts Table | All profiles - 4 of 12</a:t>
            </a:r>
          </a:p>
        </p:txBody>
      </p:sp>
      <p:graphicFrame>
        <p:nvGraphicFramePr>
          <p:cNvPr id="5" name="Table Placeholder 4">
            <a:extLst>
              <a:ext uri="{FF2B5EF4-FFF2-40B4-BE49-F238E27FC236}">
                <a16:creationId xmlns:a16="http://schemas.microsoft.com/office/drawing/2014/main" id="{F6BFBEAE-6A68-4CD2-B4E3-EF0AA99477E0}"/>
              </a:ext>
            </a:extLst>
          </p:cNvPr>
          <p:cNvGraphicFramePr>
            <a:graphicFrameLocks noGrp="1"/>
          </p:cNvGraphicFramePr>
          <p:nvPr>
            <p:ph type="tbl" sz="quarter" idx="13"/>
            <p:extLst>
              <p:ext uri="{D42A27DB-BD31-4B8C-83A1-F6EECF244321}">
                <p14:modId xmlns:p14="http://schemas.microsoft.com/office/powerpoint/2010/main" val="2639281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64113596"/>
                    </a:ext>
                  </a:extLst>
                </a:gridCol>
                <a:gridCol w="1481328">
                  <a:extLst>
                    <a:ext uri="{9D8B030D-6E8A-4147-A177-3AD203B41FA5}">
                      <a16:colId xmlns:a16="http://schemas.microsoft.com/office/drawing/2014/main" val="1922185756"/>
                    </a:ext>
                  </a:extLst>
                </a:gridCol>
                <a:gridCol w="658368">
                  <a:extLst>
                    <a:ext uri="{9D8B030D-6E8A-4147-A177-3AD203B41FA5}">
                      <a16:colId xmlns:a16="http://schemas.microsoft.com/office/drawing/2014/main" val="1644137898"/>
                    </a:ext>
                  </a:extLst>
                </a:gridCol>
                <a:gridCol w="658368">
                  <a:extLst>
                    <a:ext uri="{9D8B030D-6E8A-4147-A177-3AD203B41FA5}">
                      <a16:colId xmlns:a16="http://schemas.microsoft.com/office/drawing/2014/main" val="2909313561"/>
                    </a:ext>
                  </a:extLst>
                </a:gridCol>
                <a:gridCol w="658368">
                  <a:extLst>
                    <a:ext uri="{9D8B030D-6E8A-4147-A177-3AD203B41FA5}">
                      <a16:colId xmlns:a16="http://schemas.microsoft.com/office/drawing/2014/main" val="1699281643"/>
                    </a:ext>
                  </a:extLst>
                </a:gridCol>
                <a:gridCol w="658368">
                  <a:extLst>
                    <a:ext uri="{9D8B030D-6E8A-4147-A177-3AD203B41FA5}">
                      <a16:colId xmlns:a16="http://schemas.microsoft.com/office/drawing/2014/main" val="534149317"/>
                    </a:ext>
                  </a:extLst>
                </a:gridCol>
                <a:gridCol w="658368">
                  <a:extLst>
                    <a:ext uri="{9D8B030D-6E8A-4147-A177-3AD203B41FA5}">
                      <a16:colId xmlns:a16="http://schemas.microsoft.com/office/drawing/2014/main" val="4268177671"/>
                    </a:ext>
                  </a:extLst>
                </a:gridCol>
                <a:gridCol w="658368">
                  <a:extLst>
                    <a:ext uri="{9D8B030D-6E8A-4147-A177-3AD203B41FA5}">
                      <a16:colId xmlns:a16="http://schemas.microsoft.com/office/drawing/2014/main" val="2446884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901423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LinkedIn KUHN Group - 2024-06-19 11:15:29</a:t>
                      </a:r>
                      <a:r>
                        <a:rPr kumimoji="0" lang="fr-FR" sz="1000" b="0" i="0" u="none" strike="noStrike" kern="1200" cap="none" spc="0" normalizeH="0" baseline="0" noProof="0">
                          <a:ln>
                            <a:noFill/>
                          </a:ln>
                          <a:solidFill>
                            <a:prstClr val="black"/>
                          </a:solidFill>
                          <a:effectLst/>
                          <a:uLnTx/>
                          <a:uFillTx/>
                          <a:latin typeface="Calibri"/>
                          <a:ea typeface="+mn-ea"/>
                          <a:cs typeface="+mn-cs"/>
                        </a:rPr>
                        <a:t>
 📢 Aujourd’hui nous souhaitons mettre en lumière💡 notre équipe méthodes montage.
Ces dernières années, le service a bien évolué et de nouvelles têtes sont arrivées👫
Nous vous présentons donc (dans l’ordre de la photo &amp; en partant de la gauche) 👇
🔸Hugo : plein d’entrain et toujours ingénieux dans ses conceptions.
🔸Simon : l’ingénieur de la bande, son quotidien : le pilotage projet 
🔸Ludovic : le sénior de l’équipe, fidèle au poste depuis plus de 10 ans !
🔸Sébastien : après son expérience de concepteur, il est désormais le spécialiste de nos colisages et de la gestion de données
🔸Léo : étudiant depuis bientôt 3 ans dans le service, il a plusieurs casquettes et notamment la gestion de nos projets
🔸Fabrice : consciencieux, la charrue n'a bientôt plus de secret pour lui
🔸Aurélien : le dernier arrivé mais déjà bien intégré
🔸Audrey : la manager de l’équipe, joviale elle a des idées plein la tête et est toujours force de proposition.
Industrialisation, implantation, amélioration continue et gestion de projets sont leur quotidien.
Les projets ne manquent pas à l’appel 😃 : nouvelles gammes de machines, réimplantation d'atelier, agrandissement du site...
Si vous avez envie de compléter l'équipe, il reste de la place sur la photo : envoyez-nous votre CV 
👉 https://lnkd.in/e5y-qjmE 
#Kuhn #savoirfaire #métier #méthodes #montage #industrialisation #equipedechoc</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https://media.licdn.com/dms/image/D4E10AQFV31hVb_MoaQ/image-shrink_1280/0/1718788528774?e=1720184400&amp;v=beta&amp;t=Q7qDoTXueiduVzLPdbrwrwfII24zsNOix8oAcL7OICg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16216</a:t>
                      </a:r>
                    </a:p>
                  </a:txBody>
                  <a:tcPr/>
                </a:tc>
                <a:extLst>
                  <a:ext uri="{0D108BD9-81ED-4DB2-BD59-A6C34878D82A}">
                    <a16:rowId xmlns:a16="http://schemas.microsoft.com/office/drawing/2014/main" val="3608004316"/>
                  </a:ext>
                </a:extLst>
              </a:tr>
            </a:tbl>
          </a:graphicData>
        </a:graphic>
      </p:graphicFrame>
      <p:sp>
        <p:nvSpPr>
          <p:cNvPr id="4" name="Text Placeholder 3">
            <a:extLst>
              <a:ext uri="{FF2B5EF4-FFF2-40B4-BE49-F238E27FC236}">
                <a16:creationId xmlns:a16="http://schemas.microsoft.com/office/drawing/2014/main" id="{1BACD47F-11C1-4152-8B9C-97305C2A6AB0}"/>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5175787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C047A-0545-4F93-A583-EEEC3C645F69}"/>
              </a:ext>
            </a:extLst>
          </p:cNvPr>
          <p:cNvSpPr>
            <a:spLocks noGrp="1"/>
          </p:cNvSpPr>
          <p:nvPr>
            <p:ph type="title"/>
          </p:nvPr>
        </p:nvSpPr>
        <p:spPr/>
        <p:txBody>
          <a:bodyPr/>
          <a:lstStyle/>
          <a:p>
            <a:r>
              <a:rPr lang="en-US"/>
              <a:t>Overall Top Posts Table | All profiles - 5 of 12</a:t>
            </a:r>
          </a:p>
        </p:txBody>
      </p:sp>
      <p:graphicFrame>
        <p:nvGraphicFramePr>
          <p:cNvPr id="5" name="Table Placeholder 4">
            <a:extLst>
              <a:ext uri="{FF2B5EF4-FFF2-40B4-BE49-F238E27FC236}">
                <a16:creationId xmlns:a16="http://schemas.microsoft.com/office/drawing/2014/main" id="{BA01EABB-BCAE-449A-85C3-CA2174508349}"/>
              </a:ext>
            </a:extLst>
          </p:cNvPr>
          <p:cNvGraphicFramePr>
            <a:graphicFrameLocks noGrp="1"/>
          </p:cNvGraphicFramePr>
          <p:nvPr>
            <p:ph type="tbl" sz="quarter" idx="13"/>
            <p:extLst>
              <p:ext uri="{D42A27DB-BD31-4B8C-83A1-F6EECF244321}">
                <p14:modId xmlns:p14="http://schemas.microsoft.com/office/powerpoint/2010/main" val="1331934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4621552"/>
                    </a:ext>
                  </a:extLst>
                </a:gridCol>
                <a:gridCol w="1481328">
                  <a:extLst>
                    <a:ext uri="{9D8B030D-6E8A-4147-A177-3AD203B41FA5}">
                      <a16:colId xmlns:a16="http://schemas.microsoft.com/office/drawing/2014/main" val="3311924179"/>
                    </a:ext>
                  </a:extLst>
                </a:gridCol>
                <a:gridCol w="658368">
                  <a:extLst>
                    <a:ext uri="{9D8B030D-6E8A-4147-A177-3AD203B41FA5}">
                      <a16:colId xmlns:a16="http://schemas.microsoft.com/office/drawing/2014/main" val="2417767170"/>
                    </a:ext>
                  </a:extLst>
                </a:gridCol>
                <a:gridCol w="658368">
                  <a:extLst>
                    <a:ext uri="{9D8B030D-6E8A-4147-A177-3AD203B41FA5}">
                      <a16:colId xmlns:a16="http://schemas.microsoft.com/office/drawing/2014/main" val="1745364171"/>
                    </a:ext>
                  </a:extLst>
                </a:gridCol>
                <a:gridCol w="658368">
                  <a:extLst>
                    <a:ext uri="{9D8B030D-6E8A-4147-A177-3AD203B41FA5}">
                      <a16:colId xmlns:a16="http://schemas.microsoft.com/office/drawing/2014/main" val="887484620"/>
                    </a:ext>
                  </a:extLst>
                </a:gridCol>
                <a:gridCol w="658368">
                  <a:extLst>
                    <a:ext uri="{9D8B030D-6E8A-4147-A177-3AD203B41FA5}">
                      <a16:colId xmlns:a16="http://schemas.microsoft.com/office/drawing/2014/main" val="2467949403"/>
                    </a:ext>
                  </a:extLst>
                </a:gridCol>
                <a:gridCol w="658368">
                  <a:extLst>
                    <a:ext uri="{9D8B030D-6E8A-4147-A177-3AD203B41FA5}">
                      <a16:colId xmlns:a16="http://schemas.microsoft.com/office/drawing/2014/main" val="1577105286"/>
                    </a:ext>
                  </a:extLst>
                </a:gridCol>
                <a:gridCol w="658368">
                  <a:extLst>
                    <a:ext uri="{9D8B030D-6E8A-4147-A177-3AD203B41FA5}">
                      <a16:colId xmlns:a16="http://schemas.microsoft.com/office/drawing/2014/main" val="3650413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809109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kuhn.group - 2024-06-16 10:00:42</a:t>
                      </a:r>
                      <a:r>
                        <a:rPr kumimoji="0" lang="en-US" sz="1000" b="0" i="0" u="none" strike="noStrike" kern="1200" cap="none" spc="0" normalizeH="0" baseline="0" noProof="0">
                          <a:ln>
                            <a:noFill/>
                          </a:ln>
                          <a:solidFill>
                            <a:prstClr val="black"/>
                          </a:solidFill>
                          <a:effectLst/>
                          <a:uLnTx/>
                          <a:uFillTx/>
                          <a:latin typeface="Calibri"/>
                          <a:ea typeface="+mn-ea"/>
                          <a:cs typeface="+mn-cs"/>
                        </a:rPr>
                        <a:t>
 For the father who nurtures both family and farm, win a 𝗠𝗘𝗥𝗚𝗘 𝗠𝗔𝗫𝗫 𝟵𝟱𝟬 𝘀𝗰𝗮𝗹𝗲 𝗺𝗼𝗱𝗲𝗹!
💥5 winners will be chosen!💥
Easy to win!
👍 Follow @kuhn.group 
🔎 Answer the question: 𝗪𝗵𝗮𝘁 𝗶𝘀 𝘁𝗵𝗲 𝗺𝗮𝘅𝗶𝗺𝘂𝗺 𝘄𝗼𝗿𝗸𝗶𝗻𝗴 𝘄𝗶𝗱𝘁𝗵 𝗼𝗳 𝘁𝗵𝗲 𝗠𝗲𝗿𝗴𝗲 𝗠𝗮𝘅𝘅 𝟵𝟱𝟬?
🔥 𝗕𝗼𝗻𝘂𝘀: share the competition in your story
Winners will be drawn at random from the comments on 24/06.
Good luck! 🤞🤞
#win #competition #contest #mergemaxx #miniature #scalemodel #scalemodels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5-2.cdninstagram.com/v/t51.2885-15/448525834_7642277579213003_6821902765225211898_n.jpg?_nc_cat=109&amp;ccb=1-7&amp;_nc_sid=18de74&amp;_nc_ohc=E96JhFxygUUQ7kNvgG2GGdm&amp;_nc_ht=scontent-fra5-2.cdninstagram.com&amp;edm=AM6HXa8EAAAA&amp;oh=00_AYDhdvojggQg2FagbhWMjVV-pYFtYg93kSnfiwWQ0KbNVw&amp;oe=6683EE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29.7700 %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739</a:t>
                      </a:r>
                    </a:p>
                  </a:txBody>
                  <a:tcPr/>
                </a:tc>
                <a:extLst>
                  <a:ext uri="{0D108BD9-81ED-4DB2-BD59-A6C34878D82A}">
                    <a16:rowId xmlns:a16="http://schemas.microsoft.com/office/drawing/2014/main" val="1792415388"/>
                  </a:ext>
                </a:extLst>
              </a:tr>
            </a:tbl>
          </a:graphicData>
        </a:graphic>
      </p:graphicFrame>
      <p:sp>
        <p:nvSpPr>
          <p:cNvPr id="4" name="Text Placeholder 3">
            <a:extLst>
              <a:ext uri="{FF2B5EF4-FFF2-40B4-BE49-F238E27FC236}">
                <a16:creationId xmlns:a16="http://schemas.microsoft.com/office/drawing/2014/main" id="{D0B9B05D-68CF-4316-A1D1-6C1445736DB8}"/>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21586303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161EC-CBE2-4F9B-B2CC-DBA71A604771}"/>
              </a:ext>
            </a:extLst>
          </p:cNvPr>
          <p:cNvSpPr>
            <a:spLocks noGrp="1"/>
          </p:cNvSpPr>
          <p:nvPr>
            <p:ph type="title"/>
          </p:nvPr>
        </p:nvSpPr>
        <p:spPr/>
        <p:txBody>
          <a:bodyPr/>
          <a:lstStyle/>
          <a:p>
            <a:r>
              <a:rPr lang="en-US"/>
              <a:t>Overall Top Posts Table | All profiles - 6 of 12</a:t>
            </a:r>
          </a:p>
        </p:txBody>
      </p:sp>
      <p:graphicFrame>
        <p:nvGraphicFramePr>
          <p:cNvPr id="5" name="Table Placeholder 4">
            <a:extLst>
              <a:ext uri="{FF2B5EF4-FFF2-40B4-BE49-F238E27FC236}">
                <a16:creationId xmlns:a16="http://schemas.microsoft.com/office/drawing/2014/main" id="{93150A0A-35FA-4DD2-AEE0-F003F7A9C014}"/>
              </a:ext>
            </a:extLst>
          </p:cNvPr>
          <p:cNvGraphicFramePr>
            <a:graphicFrameLocks noGrp="1"/>
          </p:cNvGraphicFramePr>
          <p:nvPr>
            <p:ph type="tbl" sz="quarter" idx="13"/>
            <p:extLst>
              <p:ext uri="{D42A27DB-BD31-4B8C-83A1-F6EECF244321}">
                <p14:modId xmlns:p14="http://schemas.microsoft.com/office/powerpoint/2010/main" val="821284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48197219"/>
                    </a:ext>
                  </a:extLst>
                </a:gridCol>
                <a:gridCol w="1481328">
                  <a:extLst>
                    <a:ext uri="{9D8B030D-6E8A-4147-A177-3AD203B41FA5}">
                      <a16:colId xmlns:a16="http://schemas.microsoft.com/office/drawing/2014/main" val="2713946148"/>
                    </a:ext>
                  </a:extLst>
                </a:gridCol>
                <a:gridCol w="658368">
                  <a:extLst>
                    <a:ext uri="{9D8B030D-6E8A-4147-A177-3AD203B41FA5}">
                      <a16:colId xmlns:a16="http://schemas.microsoft.com/office/drawing/2014/main" val="2707494267"/>
                    </a:ext>
                  </a:extLst>
                </a:gridCol>
                <a:gridCol w="658368">
                  <a:extLst>
                    <a:ext uri="{9D8B030D-6E8A-4147-A177-3AD203B41FA5}">
                      <a16:colId xmlns:a16="http://schemas.microsoft.com/office/drawing/2014/main" val="897483594"/>
                    </a:ext>
                  </a:extLst>
                </a:gridCol>
                <a:gridCol w="658368">
                  <a:extLst>
                    <a:ext uri="{9D8B030D-6E8A-4147-A177-3AD203B41FA5}">
                      <a16:colId xmlns:a16="http://schemas.microsoft.com/office/drawing/2014/main" val="1424892893"/>
                    </a:ext>
                  </a:extLst>
                </a:gridCol>
                <a:gridCol w="658368">
                  <a:extLst>
                    <a:ext uri="{9D8B030D-6E8A-4147-A177-3AD203B41FA5}">
                      <a16:colId xmlns:a16="http://schemas.microsoft.com/office/drawing/2014/main" val="3776159688"/>
                    </a:ext>
                  </a:extLst>
                </a:gridCol>
                <a:gridCol w="658368">
                  <a:extLst>
                    <a:ext uri="{9D8B030D-6E8A-4147-A177-3AD203B41FA5}">
                      <a16:colId xmlns:a16="http://schemas.microsoft.com/office/drawing/2014/main" val="1729919813"/>
                    </a:ext>
                  </a:extLst>
                </a:gridCol>
                <a:gridCol w="658368">
                  <a:extLst>
                    <a:ext uri="{9D8B030D-6E8A-4147-A177-3AD203B41FA5}">
                      <a16:colId xmlns:a16="http://schemas.microsoft.com/office/drawing/2014/main" val="2653547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874091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KUHN Farm Machinery UK Ltd - 2024-06-15 17:30:21</a:t>
                      </a:r>
                      <a:r>
                        <a:rPr kumimoji="0" lang="en-US" sz="1000" b="0" i="0" u="none" strike="noStrike" kern="1200" cap="none" spc="0" normalizeH="0" baseline="0" noProof="0">
                          <a:ln>
                            <a:noFill/>
                          </a:ln>
                          <a:solidFill>
                            <a:prstClr val="black"/>
                          </a:solidFill>
                          <a:effectLst/>
                          <a:uLnTx/>
                          <a:uFillTx/>
                          <a:latin typeface="Calibri"/>
                          <a:ea typeface="+mn-ea"/>
                          <a:cs typeface="+mn-cs"/>
                        </a:rPr>
                        <a:t>
 It is with a tear in our eye that we are saying goodbye to Nigel Donkin, who has embarked on his retirement journey😪. Nigel’s hard work and dedication to KUHN over the last 37 years (yes, 37 years!) has been real credit to him!
Nigel is not feeling quite so sad and is living his best life while on hols in Wales! Lucky Nigel is all we can say…
#bestrongbekuhn #belikenigel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https://quintly-eu-image-storage.s3.amazonaws.com/eb45a2db3df809e155ee3fc01e9b7be7/863d222d5268d63f23053ad02bbe019a.jpg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8932</a:t>
                      </a:r>
                    </a:p>
                  </a:txBody>
                  <a:tcPr/>
                </a:tc>
                <a:extLst>
                  <a:ext uri="{0D108BD9-81ED-4DB2-BD59-A6C34878D82A}">
                    <a16:rowId xmlns:a16="http://schemas.microsoft.com/office/drawing/2014/main" val="3229266827"/>
                  </a:ext>
                </a:extLst>
              </a:tr>
            </a:tbl>
          </a:graphicData>
        </a:graphic>
      </p:graphicFrame>
      <p:sp>
        <p:nvSpPr>
          <p:cNvPr id="4" name="Text Placeholder 3">
            <a:extLst>
              <a:ext uri="{FF2B5EF4-FFF2-40B4-BE49-F238E27FC236}">
                <a16:creationId xmlns:a16="http://schemas.microsoft.com/office/drawing/2014/main" id="{4800B171-363B-46C7-9E1D-476D0B25F945}"/>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42171599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2FE72-640D-4FCD-9ABC-788F492EF8A0}"/>
              </a:ext>
            </a:extLst>
          </p:cNvPr>
          <p:cNvSpPr>
            <a:spLocks noGrp="1"/>
          </p:cNvSpPr>
          <p:nvPr>
            <p:ph type="title"/>
          </p:nvPr>
        </p:nvSpPr>
        <p:spPr/>
        <p:txBody>
          <a:bodyPr/>
          <a:lstStyle/>
          <a:p>
            <a:r>
              <a:rPr lang="en-US"/>
              <a:t>Overall Top Posts Table | All profiles - 7 of 12</a:t>
            </a:r>
          </a:p>
        </p:txBody>
      </p:sp>
      <p:graphicFrame>
        <p:nvGraphicFramePr>
          <p:cNvPr id="5" name="Table Placeholder 4">
            <a:extLst>
              <a:ext uri="{FF2B5EF4-FFF2-40B4-BE49-F238E27FC236}">
                <a16:creationId xmlns:a16="http://schemas.microsoft.com/office/drawing/2014/main" id="{A3DCB63E-A91F-4A99-B073-A9C9C932BDDC}"/>
              </a:ext>
            </a:extLst>
          </p:cNvPr>
          <p:cNvGraphicFramePr>
            <a:graphicFrameLocks noGrp="1"/>
          </p:cNvGraphicFramePr>
          <p:nvPr>
            <p:ph type="tbl" sz="quarter" idx="13"/>
            <p:extLst>
              <p:ext uri="{D42A27DB-BD31-4B8C-83A1-F6EECF244321}">
                <p14:modId xmlns:p14="http://schemas.microsoft.com/office/powerpoint/2010/main" val="4060787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19460607"/>
                    </a:ext>
                  </a:extLst>
                </a:gridCol>
                <a:gridCol w="1481328">
                  <a:extLst>
                    <a:ext uri="{9D8B030D-6E8A-4147-A177-3AD203B41FA5}">
                      <a16:colId xmlns:a16="http://schemas.microsoft.com/office/drawing/2014/main" val="73196004"/>
                    </a:ext>
                  </a:extLst>
                </a:gridCol>
                <a:gridCol w="658368">
                  <a:extLst>
                    <a:ext uri="{9D8B030D-6E8A-4147-A177-3AD203B41FA5}">
                      <a16:colId xmlns:a16="http://schemas.microsoft.com/office/drawing/2014/main" val="1700750126"/>
                    </a:ext>
                  </a:extLst>
                </a:gridCol>
                <a:gridCol w="658368">
                  <a:extLst>
                    <a:ext uri="{9D8B030D-6E8A-4147-A177-3AD203B41FA5}">
                      <a16:colId xmlns:a16="http://schemas.microsoft.com/office/drawing/2014/main" val="3655632679"/>
                    </a:ext>
                  </a:extLst>
                </a:gridCol>
                <a:gridCol w="658368">
                  <a:extLst>
                    <a:ext uri="{9D8B030D-6E8A-4147-A177-3AD203B41FA5}">
                      <a16:colId xmlns:a16="http://schemas.microsoft.com/office/drawing/2014/main" val="1144369114"/>
                    </a:ext>
                  </a:extLst>
                </a:gridCol>
                <a:gridCol w="658368">
                  <a:extLst>
                    <a:ext uri="{9D8B030D-6E8A-4147-A177-3AD203B41FA5}">
                      <a16:colId xmlns:a16="http://schemas.microsoft.com/office/drawing/2014/main" val="1364006062"/>
                    </a:ext>
                  </a:extLst>
                </a:gridCol>
                <a:gridCol w="658368">
                  <a:extLst>
                    <a:ext uri="{9D8B030D-6E8A-4147-A177-3AD203B41FA5}">
                      <a16:colId xmlns:a16="http://schemas.microsoft.com/office/drawing/2014/main" val="216310776"/>
                    </a:ext>
                  </a:extLst>
                </a:gridCol>
                <a:gridCol w="658368">
                  <a:extLst>
                    <a:ext uri="{9D8B030D-6E8A-4147-A177-3AD203B41FA5}">
                      <a16:colId xmlns:a16="http://schemas.microsoft.com/office/drawing/2014/main" val="36190779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3118734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Instagram kuhn_iberica - 2024-06-17 14:30:32</a:t>
                      </a:r>
                      <a:r>
                        <a:rPr kumimoji="0" lang="es-ES" sz="1000" b="0" i="0" u="none" strike="noStrike" kern="1200" cap="none" spc="0" normalizeH="0" baseline="0" noProof="0">
                          <a:ln>
                            <a:noFill/>
                          </a:ln>
                          <a:solidFill>
                            <a:prstClr val="black"/>
                          </a:solidFill>
                          <a:effectLst/>
                          <a:uLnTx/>
                          <a:uFillTx/>
                          <a:latin typeface="Calibri"/>
                          <a:ea typeface="+mn-ea"/>
                          <a:cs typeface="+mn-cs"/>
                        </a:rPr>
                        <a:t>
 ¿Necesitas consultar el manual de tu máquina? Con MyKUHN puedes hacerlo de forma rápida y sencilla. 
Además, pide tus RECAMBIOS fácilmente con el catálogo digital seleccionando las piezas de tus máquinas y haciendo tu pedido directamente al concesionario más cercano.
.
.
.
#mykuhn #recambios #kuhnparts #kuhn #bestrongbekuhn #recambiosoriginales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-1.cdninstagram.com/v/t51.2885-15/448307293_493068889824429_330129411378410966_n.jpg?_nc_cat=101&amp;ccb=1-7&amp;_nc_sid=18de74&amp;_nc_ohc=sOtwoihMOEcQ7kNvgG1uMkO&amp;_nc_ht=scontent-fra3-1.cdninstagram.com&amp;edm=AM6HXa8EAAAA&amp;oh=00_AYBTLuxjr5QtCjTNImT9MZjxHMSyaLOlmCa2QCCjweGrrw&amp;oe=66840467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1473</a:t>
                      </a:r>
                    </a:p>
                  </a:txBody>
                  <a:tcPr/>
                </a:tc>
                <a:extLst>
                  <a:ext uri="{0D108BD9-81ED-4DB2-BD59-A6C34878D82A}">
                    <a16:rowId xmlns:a16="http://schemas.microsoft.com/office/drawing/2014/main" val="321200310"/>
                  </a:ext>
                </a:extLst>
              </a:tr>
            </a:tbl>
          </a:graphicData>
        </a:graphic>
      </p:graphicFrame>
      <p:sp>
        <p:nvSpPr>
          <p:cNvPr id="4" name="Text Placeholder 3">
            <a:extLst>
              <a:ext uri="{FF2B5EF4-FFF2-40B4-BE49-F238E27FC236}">
                <a16:creationId xmlns:a16="http://schemas.microsoft.com/office/drawing/2014/main" id="{FDE78325-DA32-4511-8944-8086C4E0DF9A}"/>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21848750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67A76-5A52-403C-B5B3-CDDB87CB8EB1}"/>
              </a:ext>
            </a:extLst>
          </p:cNvPr>
          <p:cNvSpPr>
            <a:spLocks noGrp="1"/>
          </p:cNvSpPr>
          <p:nvPr>
            <p:ph type="title"/>
          </p:nvPr>
        </p:nvSpPr>
        <p:spPr/>
        <p:txBody>
          <a:bodyPr/>
          <a:lstStyle/>
          <a:p>
            <a:r>
              <a:rPr lang="en-US"/>
              <a:t>Overall Top Posts Table | All profiles - 8 of 12</a:t>
            </a:r>
          </a:p>
        </p:txBody>
      </p:sp>
      <p:graphicFrame>
        <p:nvGraphicFramePr>
          <p:cNvPr id="5" name="Table Placeholder 4">
            <a:extLst>
              <a:ext uri="{FF2B5EF4-FFF2-40B4-BE49-F238E27FC236}">
                <a16:creationId xmlns:a16="http://schemas.microsoft.com/office/drawing/2014/main" id="{4B732512-E4BF-46AF-986E-5C11AF921F76}"/>
              </a:ext>
            </a:extLst>
          </p:cNvPr>
          <p:cNvGraphicFramePr>
            <a:graphicFrameLocks noGrp="1"/>
          </p:cNvGraphicFramePr>
          <p:nvPr>
            <p:ph type="tbl" sz="quarter" idx="13"/>
            <p:extLst>
              <p:ext uri="{D42A27DB-BD31-4B8C-83A1-F6EECF244321}">
                <p14:modId xmlns:p14="http://schemas.microsoft.com/office/powerpoint/2010/main" val="1584332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89446779"/>
                    </a:ext>
                  </a:extLst>
                </a:gridCol>
                <a:gridCol w="1481328">
                  <a:extLst>
                    <a:ext uri="{9D8B030D-6E8A-4147-A177-3AD203B41FA5}">
                      <a16:colId xmlns:a16="http://schemas.microsoft.com/office/drawing/2014/main" val="3259850194"/>
                    </a:ext>
                  </a:extLst>
                </a:gridCol>
                <a:gridCol w="658368">
                  <a:extLst>
                    <a:ext uri="{9D8B030D-6E8A-4147-A177-3AD203B41FA5}">
                      <a16:colId xmlns:a16="http://schemas.microsoft.com/office/drawing/2014/main" val="1142786780"/>
                    </a:ext>
                  </a:extLst>
                </a:gridCol>
                <a:gridCol w="658368">
                  <a:extLst>
                    <a:ext uri="{9D8B030D-6E8A-4147-A177-3AD203B41FA5}">
                      <a16:colId xmlns:a16="http://schemas.microsoft.com/office/drawing/2014/main" val="2136297935"/>
                    </a:ext>
                  </a:extLst>
                </a:gridCol>
                <a:gridCol w="658368">
                  <a:extLst>
                    <a:ext uri="{9D8B030D-6E8A-4147-A177-3AD203B41FA5}">
                      <a16:colId xmlns:a16="http://schemas.microsoft.com/office/drawing/2014/main" val="2481171275"/>
                    </a:ext>
                  </a:extLst>
                </a:gridCol>
                <a:gridCol w="658368">
                  <a:extLst>
                    <a:ext uri="{9D8B030D-6E8A-4147-A177-3AD203B41FA5}">
                      <a16:colId xmlns:a16="http://schemas.microsoft.com/office/drawing/2014/main" val="1795102116"/>
                    </a:ext>
                  </a:extLst>
                </a:gridCol>
                <a:gridCol w="658368">
                  <a:extLst>
                    <a:ext uri="{9D8B030D-6E8A-4147-A177-3AD203B41FA5}">
                      <a16:colId xmlns:a16="http://schemas.microsoft.com/office/drawing/2014/main" val="3082132036"/>
                    </a:ext>
                  </a:extLst>
                </a:gridCol>
                <a:gridCol w="658368">
                  <a:extLst>
                    <a:ext uri="{9D8B030D-6E8A-4147-A177-3AD203B41FA5}">
                      <a16:colId xmlns:a16="http://schemas.microsoft.com/office/drawing/2014/main" val="31960688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1703551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KUHN-Ukraine - 2024-06-19 09:06:39</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Шановні наші аграрії, вітаємо вас з Днем Фермера! 
Ваша невтомна праця та відданість землі є основою нашого благополуччя. Нехай ваші поля завжди будуть родючими, а врожаї - багатими</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Бажаємо вам міцного здоров’я, щастя та успіхів у всіх починаннях. 
</a:t>
                      </a:r>
                      <a:r>
                        <a:rPr kumimoji="0" lang="en-US" sz="1000" b="0" i="0" u="none" strike="noStrike" kern="1200" cap="none" spc="0" normalizeH="0" baseline="0" noProof="0">
                          <a:ln>
                            <a:noFill/>
                          </a:ln>
                          <a:solidFill>
                            <a:prstClr val="black"/>
                          </a:solidFill>
                          <a:effectLst/>
                          <a:uLnTx/>
                          <a:uFillTx/>
                          <a:latin typeface="Calibri"/>
                          <a:ea typeface="+mn-ea"/>
                          <a:cs typeface="+mn-cs"/>
                        </a:rPr>
                        <a:t>😊</a:t>
                      </a:r>
                      <a:r>
                        <a:rPr kumimoji="0" lang="az-Cyrl-AZ" sz="1000" b="0" i="0" u="none" strike="noStrike" kern="1200" cap="none" spc="0" normalizeH="0" baseline="0" noProof="0">
                          <a:ln>
                            <a:noFill/>
                          </a:ln>
                          <a:solidFill>
                            <a:prstClr val="black"/>
                          </a:solidFill>
                          <a:effectLst/>
                          <a:uLnTx/>
                          <a:uFillTx/>
                          <a:latin typeface="Calibri"/>
                          <a:ea typeface="+mn-ea"/>
                          <a:cs typeface="+mn-cs"/>
                        </a:rPr>
                        <a:t>Дякуємо за ваш вклад у наше майбутнє!</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https://quintly-eu-image-storage.s3.amazonaws.com/14e50025cda42d803588ac3a2f43600c/9aca01b21283704b499b3dae4d5c55e2.jpg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2199</a:t>
                      </a:r>
                    </a:p>
                  </a:txBody>
                  <a:tcPr/>
                </a:tc>
                <a:extLst>
                  <a:ext uri="{0D108BD9-81ED-4DB2-BD59-A6C34878D82A}">
                    <a16:rowId xmlns:a16="http://schemas.microsoft.com/office/drawing/2014/main" val="1009006047"/>
                  </a:ext>
                </a:extLst>
              </a:tr>
            </a:tbl>
          </a:graphicData>
        </a:graphic>
      </p:graphicFrame>
      <p:sp>
        <p:nvSpPr>
          <p:cNvPr id="4" name="Text Placeholder 3">
            <a:extLst>
              <a:ext uri="{FF2B5EF4-FFF2-40B4-BE49-F238E27FC236}">
                <a16:creationId xmlns:a16="http://schemas.microsoft.com/office/drawing/2014/main" id="{CF2ECCCE-DC74-444A-8724-1C3A6957733F}"/>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30250104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B3635-CBCF-4F7B-9801-DB27495098EF}"/>
              </a:ext>
            </a:extLst>
          </p:cNvPr>
          <p:cNvSpPr>
            <a:spLocks noGrp="1"/>
          </p:cNvSpPr>
          <p:nvPr>
            <p:ph type="title"/>
          </p:nvPr>
        </p:nvSpPr>
        <p:spPr/>
        <p:txBody>
          <a:bodyPr/>
          <a:lstStyle/>
          <a:p>
            <a:r>
              <a:rPr lang="en-US"/>
              <a:t>Overall Top Posts Table | All profiles - 9 of 12</a:t>
            </a:r>
          </a:p>
        </p:txBody>
      </p:sp>
      <p:graphicFrame>
        <p:nvGraphicFramePr>
          <p:cNvPr id="5" name="Table Placeholder 4">
            <a:extLst>
              <a:ext uri="{FF2B5EF4-FFF2-40B4-BE49-F238E27FC236}">
                <a16:creationId xmlns:a16="http://schemas.microsoft.com/office/drawing/2014/main" id="{855689FA-25A5-4E69-BC71-2671708F00F5}"/>
              </a:ext>
            </a:extLst>
          </p:cNvPr>
          <p:cNvGraphicFramePr>
            <a:graphicFrameLocks noGrp="1"/>
          </p:cNvGraphicFramePr>
          <p:nvPr>
            <p:ph type="tbl" sz="quarter" idx="13"/>
            <p:extLst>
              <p:ext uri="{D42A27DB-BD31-4B8C-83A1-F6EECF244321}">
                <p14:modId xmlns:p14="http://schemas.microsoft.com/office/powerpoint/2010/main" val="2258116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8168848"/>
                    </a:ext>
                  </a:extLst>
                </a:gridCol>
                <a:gridCol w="1481328">
                  <a:extLst>
                    <a:ext uri="{9D8B030D-6E8A-4147-A177-3AD203B41FA5}">
                      <a16:colId xmlns:a16="http://schemas.microsoft.com/office/drawing/2014/main" val="1893838866"/>
                    </a:ext>
                  </a:extLst>
                </a:gridCol>
                <a:gridCol w="658368">
                  <a:extLst>
                    <a:ext uri="{9D8B030D-6E8A-4147-A177-3AD203B41FA5}">
                      <a16:colId xmlns:a16="http://schemas.microsoft.com/office/drawing/2014/main" val="2054384958"/>
                    </a:ext>
                  </a:extLst>
                </a:gridCol>
                <a:gridCol w="658368">
                  <a:extLst>
                    <a:ext uri="{9D8B030D-6E8A-4147-A177-3AD203B41FA5}">
                      <a16:colId xmlns:a16="http://schemas.microsoft.com/office/drawing/2014/main" val="1113307406"/>
                    </a:ext>
                  </a:extLst>
                </a:gridCol>
                <a:gridCol w="658368">
                  <a:extLst>
                    <a:ext uri="{9D8B030D-6E8A-4147-A177-3AD203B41FA5}">
                      <a16:colId xmlns:a16="http://schemas.microsoft.com/office/drawing/2014/main" val="1403999925"/>
                    </a:ext>
                  </a:extLst>
                </a:gridCol>
                <a:gridCol w="658368">
                  <a:extLst>
                    <a:ext uri="{9D8B030D-6E8A-4147-A177-3AD203B41FA5}">
                      <a16:colId xmlns:a16="http://schemas.microsoft.com/office/drawing/2014/main" val="972673052"/>
                    </a:ext>
                  </a:extLst>
                </a:gridCol>
                <a:gridCol w="658368">
                  <a:extLst>
                    <a:ext uri="{9D8B030D-6E8A-4147-A177-3AD203B41FA5}">
                      <a16:colId xmlns:a16="http://schemas.microsoft.com/office/drawing/2014/main" val="3322088699"/>
                    </a:ext>
                  </a:extLst>
                </a:gridCol>
                <a:gridCol w="658368">
                  <a:extLst>
                    <a:ext uri="{9D8B030D-6E8A-4147-A177-3AD203B41FA5}">
                      <a16:colId xmlns:a16="http://schemas.microsoft.com/office/drawing/2014/main" val="3943077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035836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Calibri"/>
                          <a:ea typeface="+mn-ea"/>
                          <a:cs typeface="+mn-cs"/>
                        </a:rPr>
                        <a:t>Instagram kuhn_polska - 2024-06-16 14:00:10</a:t>
                      </a:r>
                      <a:r>
                        <a:rPr kumimoji="0" lang="pl-PL" sz="1000" b="0" i="0" u="none" strike="noStrike" kern="1200" cap="none" spc="0" normalizeH="0" baseline="0" noProof="0">
                          <a:ln>
                            <a:noFill/>
                          </a:ln>
                          <a:solidFill>
                            <a:prstClr val="black"/>
                          </a:solidFill>
                          <a:effectLst/>
                          <a:uLnTx/>
                          <a:uFillTx/>
                          <a:latin typeface="Calibri"/>
                          <a:ea typeface="+mn-ea"/>
                          <a:cs typeface="+mn-cs"/>
                        </a:rPr>
                        <a:t>
 Dzięki oryginalnym częściom KUHN możesz mieć pewność, że Twoja praca będzie przebiegać bez zakłóceń. 🧐
Jest to istotne by zebrać paszę najwyższej jakości i zachować żywotność maszyny na lata.😎
A czy słyszeliście już o naszym zestawie dla kosiarek dyskowych KUHN? 🥳 W zestawie znajdują się wszystkie komponenty, które pozwolą przygotować kosiarkę do sezonu, lub zadbać o nią już po! A do tego w atrakcyjnej cenie!  Sprawdź szczegóły https://www.kuhn.com.pl/aktualnosci/promocja-na-zestawy-czesci-zamiennych-do-kosiarek-rolniczych-kuhn-gmd-fc-dla-wszystkich-uzytkownikow?utm_source=KPL+Facebook&amp;utm_medium=kampania+&amp;utm_campaign=aktualno%C5%9B%C4%87😄</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5-1.cdninstagram.com/v/t39.30808-6/442493554_985797599852877_5828144960396650676_n.jpg?_nc_cat=102&amp;ccb=1-7&amp;_nc_sid=18de74&amp;_nc_ohc=YX6FSiVvAcQQ7kNvgEwVRax&amp;_nc_ht=scontent-fra5-1.cdninstagram.com&amp;edm=AM6HXa8EAAAA&amp;oh=00_AYAwQgButpMkxUg7ud8mjcRqDMVmkAmff3LkYgE3QrDKrQ&amp;oe=66833743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10.4700 %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a:t>
                      </a:r>
                    </a:p>
                  </a:txBody>
                  <a:tcPr/>
                </a:tc>
                <a:extLst>
                  <a:ext uri="{0D108BD9-81ED-4DB2-BD59-A6C34878D82A}">
                    <a16:rowId xmlns:a16="http://schemas.microsoft.com/office/drawing/2014/main" val="2752553453"/>
                  </a:ext>
                </a:extLst>
              </a:tr>
            </a:tbl>
          </a:graphicData>
        </a:graphic>
      </p:graphicFrame>
      <p:sp>
        <p:nvSpPr>
          <p:cNvPr id="4" name="Text Placeholder 3">
            <a:extLst>
              <a:ext uri="{FF2B5EF4-FFF2-40B4-BE49-F238E27FC236}">
                <a16:creationId xmlns:a16="http://schemas.microsoft.com/office/drawing/2014/main" id="{54061509-3751-4662-AFAD-9D9B0F1A7F50}"/>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20725483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AE855-AC8A-4025-9519-FB82481C86F4}"/>
              </a:ext>
            </a:extLst>
          </p:cNvPr>
          <p:cNvSpPr>
            <a:spLocks noGrp="1"/>
          </p:cNvSpPr>
          <p:nvPr>
            <p:ph type="title"/>
          </p:nvPr>
        </p:nvSpPr>
        <p:spPr/>
        <p:txBody>
          <a:bodyPr/>
          <a:lstStyle/>
          <a:p>
            <a:r>
              <a:rPr lang="en-US"/>
              <a:t>Overall Top Posts Table | All profiles - 10 of 12</a:t>
            </a:r>
          </a:p>
        </p:txBody>
      </p:sp>
      <p:graphicFrame>
        <p:nvGraphicFramePr>
          <p:cNvPr id="5" name="Table Placeholder 4">
            <a:extLst>
              <a:ext uri="{FF2B5EF4-FFF2-40B4-BE49-F238E27FC236}">
                <a16:creationId xmlns:a16="http://schemas.microsoft.com/office/drawing/2014/main" id="{689574EE-B085-453D-8503-8C3FD9EFFA2A}"/>
              </a:ext>
            </a:extLst>
          </p:cNvPr>
          <p:cNvGraphicFramePr>
            <a:graphicFrameLocks noGrp="1"/>
          </p:cNvGraphicFramePr>
          <p:nvPr>
            <p:ph type="tbl" sz="quarter" idx="13"/>
            <p:extLst>
              <p:ext uri="{D42A27DB-BD31-4B8C-83A1-F6EECF244321}">
                <p14:modId xmlns:p14="http://schemas.microsoft.com/office/powerpoint/2010/main" val="3485567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56459948"/>
                    </a:ext>
                  </a:extLst>
                </a:gridCol>
                <a:gridCol w="1481328">
                  <a:extLst>
                    <a:ext uri="{9D8B030D-6E8A-4147-A177-3AD203B41FA5}">
                      <a16:colId xmlns:a16="http://schemas.microsoft.com/office/drawing/2014/main" val="3096524075"/>
                    </a:ext>
                  </a:extLst>
                </a:gridCol>
                <a:gridCol w="658368">
                  <a:extLst>
                    <a:ext uri="{9D8B030D-6E8A-4147-A177-3AD203B41FA5}">
                      <a16:colId xmlns:a16="http://schemas.microsoft.com/office/drawing/2014/main" val="926895851"/>
                    </a:ext>
                  </a:extLst>
                </a:gridCol>
                <a:gridCol w="658368">
                  <a:extLst>
                    <a:ext uri="{9D8B030D-6E8A-4147-A177-3AD203B41FA5}">
                      <a16:colId xmlns:a16="http://schemas.microsoft.com/office/drawing/2014/main" val="1460635008"/>
                    </a:ext>
                  </a:extLst>
                </a:gridCol>
                <a:gridCol w="658368">
                  <a:extLst>
                    <a:ext uri="{9D8B030D-6E8A-4147-A177-3AD203B41FA5}">
                      <a16:colId xmlns:a16="http://schemas.microsoft.com/office/drawing/2014/main" val="4082415538"/>
                    </a:ext>
                  </a:extLst>
                </a:gridCol>
                <a:gridCol w="658368">
                  <a:extLst>
                    <a:ext uri="{9D8B030D-6E8A-4147-A177-3AD203B41FA5}">
                      <a16:colId xmlns:a16="http://schemas.microsoft.com/office/drawing/2014/main" val="1374754140"/>
                    </a:ext>
                  </a:extLst>
                </a:gridCol>
                <a:gridCol w="658368">
                  <a:extLst>
                    <a:ext uri="{9D8B030D-6E8A-4147-A177-3AD203B41FA5}">
                      <a16:colId xmlns:a16="http://schemas.microsoft.com/office/drawing/2014/main" val="3187576109"/>
                    </a:ext>
                  </a:extLst>
                </a:gridCol>
                <a:gridCol w="658368">
                  <a:extLst>
                    <a:ext uri="{9D8B030D-6E8A-4147-A177-3AD203B41FA5}">
                      <a16:colId xmlns:a16="http://schemas.microsoft.com/office/drawing/2014/main" val="3383484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65541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Calibri"/>
                          <a:ea typeface="+mn-ea"/>
                          <a:cs typeface="+mn-cs"/>
                        </a:rPr>
                        <a:t>Facebook KUHN Maszyny Rolnicze - 2024-06-20 10:36:09</a:t>
                      </a:r>
                      <a:r>
                        <a:rPr kumimoji="0" lang="pl-PL" sz="1000" b="0" i="0" u="none" strike="noStrike" kern="1200" cap="none" spc="0" normalizeH="0" baseline="0" noProof="0">
                          <a:ln>
                            <a:noFill/>
                          </a:ln>
                          <a:solidFill>
                            <a:prstClr val="black"/>
                          </a:solidFill>
                          <a:effectLst/>
                          <a:uLnTx/>
                          <a:uFillTx/>
                          <a:latin typeface="Calibri"/>
                          <a:ea typeface="+mn-ea"/>
                          <a:cs typeface="+mn-cs"/>
                        </a:rPr>
                        <a:t>
 🔥Oficjalnie pragniemy przedstawić KUHN ROWLINER. 🔥
Nowy pielnik rzędowy ROWLINER oferuje wysokiej klasy, wszechstronne rozwiązania przeznaczone do głównych upraw rzędowych takich jak:
🌽Kukurydza 
🌻Słonecznik 
🍠Burak cukrowy
🫘Soja 
Gama ROWLINER zaczyna się od modeli 6-rzędowych, a kończy na 12 rzędach z ramami o szerokości od 4,50 do 6,00 m.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https://quintly-eu-image-storage.s3.amazonaws.com/5eca73693797af0c27ca6f58a5989664/b1b65e800e95732bb38a5da494bc5a18.jpg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2333</a:t>
                      </a:r>
                    </a:p>
                  </a:txBody>
                  <a:tcPr/>
                </a:tc>
                <a:extLst>
                  <a:ext uri="{0D108BD9-81ED-4DB2-BD59-A6C34878D82A}">
                    <a16:rowId xmlns:a16="http://schemas.microsoft.com/office/drawing/2014/main" val="2613550731"/>
                  </a:ext>
                </a:extLst>
              </a:tr>
            </a:tbl>
          </a:graphicData>
        </a:graphic>
      </p:graphicFrame>
      <p:sp>
        <p:nvSpPr>
          <p:cNvPr id="4" name="Text Placeholder 3">
            <a:extLst>
              <a:ext uri="{FF2B5EF4-FFF2-40B4-BE49-F238E27FC236}">
                <a16:creationId xmlns:a16="http://schemas.microsoft.com/office/drawing/2014/main" id="{E2D57E38-478A-432E-8E97-5262FDE3AFF1}"/>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22091348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123F5-F95F-4138-A780-65F1E0382F0A}"/>
              </a:ext>
            </a:extLst>
          </p:cNvPr>
          <p:cNvSpPr>
            <a:spLocks noGrp="1"/>
          </p:cNvSpPr>
          <p:nvPr>
            <p:ph type="title"/>
          </p:nvPr>
        </p:nvSpPr>
        <p:spPr/>
        <p:txBody>
          <a:bodyPr/>
          <a:lstStyle/>
          <a:p>
            <a:r>
              <a:rPr lang="en-US"/>
              <a:t>Overall Top Posts Table | All profiles - 11 of 12</a:t>
            </a:r>
          </a:p>
        </p:txBody>
      </p:sp>
      <p:graphicFrame>
        <p:nvGraphicFramePr>
          <p:cNvPr id="5" name="Table Placeholder 4">
            <a:extLst>
              <a:ext uri="{FF2B5EF4-FFF2-40B4-BE49-F238E27FC236}">
                <a16:creationId xmlns:a16="http://schemas.microsoft.com/office/drawing/2014/main" id="{C5519B77-3D47-4727-B723-E6C30E310E14}"/>
              </a:ext>
            </a:extLst>
          </p:cNvPr>
          <p:cNvGraphicFramePr>
            <a:graphicFrameLocks noGrp="1"/>
          </p:cNvGraphicFramePr>
          <p:nvPr>
            <p:ph type="tbl" sz="quarter" idx="13"/>
            <p:extLst>
              <p:ext uri="{D42A27DB-BD31-4B8C-83A1-F6EECF244321}">
                <p14:modId xmlns:p14="http://schemas.microsoft.com/office/powerpoint/2010/main" val="3397340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80939259"/>
                    </a:ext>
                  </a:extLst>
                </a:gridCol>
                <a:gridCol w="1481328">
                  <a:extLst>
                    <a:ext uri="{9D8B030D-6E8A-4147-A177-3AD203B41FA5}">
                      <a16:colId xmlns:a16="http://schemas.microsoft.com/office/drawing/2014/main" val="1144953089"/>
                    </a:ext>
                  </a:extLst>
                </a:gridCol>
                <a:gridCol w="658368">
                  <a:extLst>
                    <a:ext uri="{9D8B030D-6E8A-4147-A177-3AD203B41FA5}">
                      <a16:colId xmlns:a16="http://schemas.microsoft.com/office/drawing/2014/main" val="4144769871"/>
                    </a:ext>
                  </a:extLst>
                </a:gridCol>
                <a:gridCol w="658368">
                  <a:extLst>
                    <a:ext uri="{9D8B030D-6E8A-4147-A177-3AD203B41FA5}">
                      <a16:colId xmlns:a16="http://schemas.microsoft.com/office/drawing/2014/main" val="1521058932"/>
                    </a:ext>
                  </a:extLst>
                </a:gridCol>
                <a:gridCol w="658368">
                  <a:extLst>
                    <a:ext uri="{9D8B030D-6E8A-4147-A177-3AD203B41FA5}">
                      <a16:colId xmlns:a16="http://schemas.microsoft.com/office/drawing/2014/main" val="2800669582"/>
                    </a:ext>
                  </a:extLst>
                </a:gridCol>
                <a:gridCol w="658368">
                  <a:extLst>
                    <a:ext uri="{9D8B030D-6E8A-4147-A177-3AD203B41FA5}">
                      <a16:colId xmlns:a16="http://schemas.microsoft.com/office/drawing/2014/main" val="3585974100"/>
                    </a:ext>
                  </a:extLst>
                </a:gridCol>
                <a:gridCol w="658368">
                  <a:extLst>
                    <a:ext uri="{9D8B030D-6E8A-4147-A177-3AD203B41FA5}">
                      <a16:colId xmlns:a16="http://schemas.microsoft.com/office/drawing/2014/main" val="1474240313"/>
                    </a:ext>
                  </a:extLst>
                </a:gridCol>
                <a:gridCol w="658368">
                  <a:extLst>
                    <a:ext uri="{9D8B030D-6E8A-4147-A177-3AD203B41FA5}">
                      <a16:colId xmlns:a16="http://schemas.microsoft.com/office/drawing/2014/main" val="846036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4082650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Facebook KUHN Ibérica - 2024-06-17 14:30:05</a:t>
                      </a:r>
                      <a:r>
                        <a:rPr kumimoji="0" lang="es-ES" sz="1000" b="0" i="0" u="none" strike="noStrike" kern="1200" cap="none" spc="0" normalizeH="0" baseline="0" noProof="0">
                          <a:ln>
                            <a:noFill/>
                          </a:ln>
                          <a:solidFill>
                            <a:prstClr val="black"/>
                          </a:solidFill>
                          <a:effectLst/>
                          <a:uLnTx/>
                          <a:uFillTx/>
                          <a:latin typeface="Calibri"/>
                          <a:ea typeface="+mn-ea"/>
                          <a:cs typeface="+mn-cs"/>
                        </a:rPr>
                        <a:t>
 ¿Necesitas consultar el manual de tu máquina? Con MyKUHN puedes hacerlo de forma rápida y sencilla. 
Además, pide tus RECAMBIOS fácilmente con el catálogo digital seleccionando las piezas de tus máquinas y haciendo tu pedido directamente al concesionario más cercano.
.
.
.
#mykuhn #recambios #kuhnparts #kuhn #bestrongbekuhn #recambiosoriginales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https://quintly-eu-image-storage.s3.amazonaws.com/8a938547fd071c16a00f509b08650e3b/476f9053dc56555772e9d98ed0516e24.jpg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1727</a:t>
                      </a:r>
                    </a:p>
                  </a:txBody>
                  <a:tcPr/>
                </a:tc>
                <a:extLst>
                  <a:ext uri="{0D108BD9-81ED-4DB2-BD59-A6C34878D82A}">
                    <a16:rowId xmlns:a16="http://schemas.microsoft.com/office/drawing/2014/main" val="3784137381"/>
                  </a:ext>
                </a:extLst>
              </a:tr>
            </a:tbl>
          </a:graphicData>
        </a:graphic>
      </p:graphicFrame>
      <p:sp>
        <p:nvSpPr>
          <p:cNvPr id="4" name="Text Placeholder 3">
            <a:extLst>
              <a:ext uri="{FF2B5EF4-FFF2-40B4-BE49-F238E27FC236}">
                <a16:creationId xmlns:a16="http://schemas.microsoft.com/office/drawing/2014/main" id="{54AA0C1E-D695-4BBD-9B8A-04E109069FC2}"/>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3968692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AB7B2-1919-40EC-BE16-0FD789253DD0}"/>
              </a:ext>
            </a:extLst>
          </p:cNvPr>
          <p:cNvSpPr>
            <a:spLocks noGrp="1"/>
          </p:cNvSpPr>
          <p:nvPr>
            <p:ph type="title"/>
          </p:nvPr>
        </p:nvSpPr>
        <p:spPr/>
        <p:txBody>
          <a:bodyPr/>
          <a:lstStyle/>
          <a:p>
            <a:r>
              <a:rPr lang="en-US"/>
              <a:t>Overall Top Posts Table | All profiles - 12 of 12</a:t>
            </a:r>
          </a:p>
        </p:txBody>
      </p:sp>
      <p:graphicFrame>
        <p:nvGraphicFramePr>
          <p:cNvPr id="5" name="Table Placeholder 4">
            <a:extLst>
              <a:ext uri="{FF2B5EF4-FFF2-40B4-BE49-F238E27FC236}">
                <a16:creationId xmlns:a16="http://schemas.microsoft.com/office/drawing/2014/main" id="{E097C5B8-8138-42AC-A0E8-3748E97E3E8A}"/>
              </a:ext>
            </a:extLst>
          </p:cNvPr>
          <p:cNvGraphicFramePr>
            <a:graphicFrameLocks noGrp="1"/>
          </p:cNvGraphicFramePr>
          <p:nvPr>
            <p:ph type="tbl" sz="quarter" idx="13"/>
            <p:extLst>
              <p:ext uri="{D42A27DB-BD31-4B8C-83A1-F6EECF244321}">
                <p14:modId xmlns:p14="http://schemas.microsoft.com/office/powerpoint/2010/main" val="1184112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68884186"/>
                    </a:ext>
                  </a:extLst>
                </a:gridCol>
                <a:gridCol w="1481328">
                  <a:extLst>
                    <a:ext uri="{9D8B030D-6E8A-4147-A177-3AD203B41FA5}">
                      <a16:colId xmlns:a16="http://schemas.microsoft.com/office/drawing/2014/main" val="1616813432"/>
                    </a:ext>
                  </a:extLst>
                </a:gridCol>
                <a:gridCol w="658368">
                  <a:extLst>
                    <a:ext uri="{9D8B030D-6E8A-4147-A177-3AD203B41FA5}">
                      <a16:colId xmlns:a16="http://schemas.microsoft.com/office/drawing/2014/main" val="4075993186"/>
                    </a:ext>
                  </a:extLst>
                </a:gridCol>
                <a:gridCol w="658368">
                  <a:extLst>
                    <a:ext uri="{9D8B030D-6E8A-4147-A177-3AD203B41FA5}">
                      <a16:colId xmlns:a16="http://schemas.microsoft.com/office/drawing/2014/main" val="4115314839"/>
                    </a:ext>
                  </a:extLst>
                </a:gridCol>
                <a:gridCol w="658368">
                  <a:extLst>
                    <a:ext uri="{9D8B030D-6E8A-4147-A177-3AD203B41FA5}">
                      <a16:colId xmlns:a16="http://schemas.microsoft.com/office/drawing/2014/main" val="3451988744"/>
                    </a:ext>
                  </a:extLst>
                </a:gridCol>
                <a:gridCol w="658368">
                  <a:extLst>
                    <a:ext uri="{9D8B030D-6E8A-4147-A177-3AD203B41FA5}">
                      <a16:colId xmlns:a16="http://schemas.microsoft.com/office/drawing/2014/main" val="4249208108"/>
                    </a:ext>
                  </a:extLst>
                </a:gridCol>
                <a:gridCol w="658368">
                  <a:extLst>
                    <a:ext uri="{9D8B030D-6E8A-4147-A177-3AD203B41FA5}">
                      <a16:colId xmlns:a16="http://schemas.microsoft.com/office/drawing/2014/main" val="3705145847"/>
                    </a:ext>
                  </a:extLst>
                </a:gridCol>
                <a:gridCol w="658368">
                  <a:extLst>
                    <a:ext uri="{9D8B030D-6E8A-4147-A177-3AD203B41FA5}">
                      <a16:colId xmlns:a16="http://schemas.microsoft.com/office/drawing/2014/main" val="236334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extLst>
                  <a:ext uri="{0D108BD9-81ED-4DB2-BD59-A6C34878D82A}">
                    <a16:rowId xmlns:a16="http://schemas.microsoft.com/office/drawing/2014/main" val="2170737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kuhn.ua - 2024-06-22 16:46:15</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Напівначіпний плуг </a:t>
                      </a:r>
                      <a:r>
                        <a:rPr kumimoji="0" lang="en-US" sz="1000" b="0" i="0" u="none" strike="noStrike" kern="1200" cap="none" spc="0" normalizeH="0" baseline="0" noProof="0">
                          <a:ln>
                            <a:noFill/>
                          </a:ln>
                          <a:solidFill>
                            <a:prstClr val="black"/>
                          </a:solidFill>
                          <a:effectLst/>
                          <a:uLnTx/>
                          <a:uFillTx/>
                          <a:latin typeface="Calibri"/>
                          <a:ea typeface="+mn-ea"/>
                          <a:cs typeface="+mn-cs"/>
                        </a:rPr>
                        <a:t>MULTI-LEADER XT #kuhn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scontent-fra3-1.cdninstagram.com/o1/v/t16/f1/m82/06401CA4C08D1E79BF0C09600F53FB88_video_dashinit.mp4?efg=eyJ2ZW5jb2RlX3RhZyI6InZ0c192b2RfdXJsZ2VuLmNsaXBzLnVua25vd24tQzMuNzIwLmRhc2hfYmFzZWxpbmVfMV92MSJ9&amp;_nc_ht=scontent-fra3-1.cdninstagram.com&amp;_nc_cat=111&amp;vs=2794783944009763_702009329&amp;_nc_vs=HBksFQIYT2lnX3hwdl9yZWVsc19wZXJtYW5lbnRfcHJvZC8wNjQwMUNBNEMwOEQxRTc5QkYwQzA5NjAwRjUzRkI4OF92aWRlb19kYXNoaW5pdC5tcDQVAALIAQAVAhg6cGFzc3Rocm91Z2hfZXZlcnN0b3JlL0dOanR3aHA5b1FQaEtxMEJBTGR2bHZkNy01Y3NicV9FQUFBRhUCAsgBACgAGAAbAYgHdXNlX29pbAExFQAAJpjGqpe8tfJAFQIoAkMzLBdANEk3S8an8BgSZGFzaF9iYXNlbGluZV8xX3YxEQB1AAA%3D&amp;ccb=9-4&amp;oh=00_AYD2iHB-UeWS5D82FrM1syqAtZTlm1wi5bg_0dLArU2e4g&amp;oe=667F6FCC&amp;_nc_sid=1d576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extLst>
                  <a:ext uri="{0D108BD9-81ED-4DB2-BD59-A6C34878D82A}">
                    <a16:rowId xmlns:a16="http://schemas.microsoft.com/office/drawing/2014/main" val="3984687942"/>
                  </a:ext>
                </a:extLst>
              </a:tr>
            </a:tbl>
          </a:graphicData>
        </a:graphic>
      </p:graphicFrame>
      <p:sp>
        <p:nvSpPr>
          <p:cNvPr id="4" name="Text Placeholder 3">
            <a:extLst>
              <a:ext uri="{FF2B5EF4-FFF2-40B4-BE49-F238E27FC236}">
                <a16:creationId xmlns:a16="http://schemas.microsoft.com/office/drawing/2014/main" id="{FF557508-C9A4-4A1B-856F-7907F67D5797}"/>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24708238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B4535-95EF-4453-88BC-6650D94FA223}"/>
              </a:ext>
            </a:extLst>
          </p:cNvPr>
          <p:cNvSpPr>
            <a:spLocks noGrp="1"/>
          </p:cNvSpPr>
          <p:nvPr>
            <p:ph type="title"/>
          </p:nvPr>
        </p:nvSpPr>
        <p:spPr/>
        <p:txBody>
          <a:bodyPr/>
          <a:lstStyle/>
          <a:p>
            <a:r>
              <a:rPr lang="en-US"/>
              <a:t>Overall All Videos Table | All profiles - 1 of 13</a:t>
            </a:r>
          </a:p>
        </p:txBody>
      </p:sp>
      <p:graphicFrame>
        <p:nvGraphicFramePr>
          <p:cNvPr id="5" name="Table Placeholder 4">
            <a:extLst>
              <a:ext uri="{FF2B5EF4-FFF2-40B4-BE49-F238E27FC236}">
                <a16:creationId xmlns:a16="http://schemas.microsoft.com/office/drawing/2014/main" id="{639C046A-5CE7-44F0-A58C-5463C71F2541}"/>
              </a:ext>
            </a:extLst>
          </p:cNvPr>
          <p:cNvGraphicFramePr>
            <a:graphicFrameLocks noGrp="1"/>
          </p:cNvGraphicFramePr>
          <p:nvPr>
            <p:ph type="tbl" sz="quarter" idx="13"/>
            <p:extLst>
              <p:ext uri="{D42A27DB-BD31-4B8C-83A1-F6EECF244321}">
                <p14:modId xmlns:p14="http://schemas.microsoft.com/office/powerpoint/2010/main" val="183911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43936025"/>
                    </a:ext>
                  </a:extLst>
                </a:gridCol>
                <a:gridCol w="1234440">
                  <a:extLst>
                    <a:ext uri="{9D8B030D-6E8A-4147-A177-3AD203B41FA5}">
                      <a16:colId xmlns:a16="http://schemas.microsoft.com/office/drawing/2014/main" val="581500764"/>
                    </a:ext>
                  </a:extLst>
                </a:gridCol>
                <a:gridCol w="1892808">
                  <a:extLst>
                    <a:ext uri="{9D8B030D-6E8A-4147-A177-3AD203B41FA5}">
                      <a16:colId xmlns:a16="http://schemas.microsoft.com/office/drawing/2014/main" val="3360530009"/>
                    </a:ext>
                  </a:extLst>
                </a:gridCol>
                <a:gridCol w="658368">
                  <a:extLst>
                    <a:ext uri="{9D8B030D-6E8A-4147-A177-3AD203B41FA5}">
                      <a16:colId xmlns:a16="http://schemas.microsoft.com/office/drawing/2014/main" val="910928994"/>
                    </a:ext>
                  </a:extLst>
                </a:gridCol>
                <a:gridCol w="658368">
                  <a:extLst>
                    <a:ext uri="{9D8B030D-6E8A-4147-A177-3AD203B41FA5}">
                      <a16:colId xmlns:a16="http://schemas.microsoft.com/office/drawing/2014/main" val="3087365136"/>
                    </a:ext>
                  </a:extLst>
                </a:gridCol>
                <a:gridCol w="658368">
                  <a:extLst>
                    <a:ext uri="{9D8B030D-6E8A-4147-A177-3AD203B41FA5}">
                      <a16:colId xmlns:a16="http://schemas.microsoft.com/office/drawing/2014/main" val="2777332716"/>
                    </a:ext>
                  </a:extLst>
                </a:gridCol>
                <a:gridCol w="658368">
                  <a:extLst>
                    <a:ext uri="{9D8B030D-6E8A-4147-A177-3AD203B41FA5}">
                      <a16:colId xmlns:a16="http://schemas.microsoft.com/office/drawing/2014/main" val="1656765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69975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KUHN Farm Machinery UK Ltd - 2024-06-27 19:01:52</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https://quintly-eu-image-storage.s3.amazonaws.com/eb45a2db3df809e155ee3fc01e9b7be7/7b991bc4a0f52a68e00a16b7a4a24775.jpg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3638</a:t>
                      </a:r>
                    </a:p>
                  </a:txBody>
                  <a:tcPr/>
                </a:tc>
                <a:extLst>
                  <a:ext uri="{0D108BD9-81ED-4DB2-BD59-A6C34878D82A}">
                    <a16:rowId xmlns:a16="http://schemas.microsoft.com/office/drawing/2014/main" val="3726826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kuhn.ua - 2024-06-27 15:31:33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Бути Машиною року - це не просто статус! 
Косарка 𝐅𝐂 𝟏𝟑𝟒𝟔𝟎 𝐑𝐀 з шириною захвату 13.40 м забезпечує на 25-30% більшу ширину скошування, ніж більшість начіпних потрійних косарок </a:t>
                      </a:r>
                      <a:r>
                        <a:rPr kumimoji="0" lang="en-US" sz="1000" b="0" i="0" u="none" strike="noStrike" kern="1200" cap="none" spc="0" normalizeH="0" baseline="0" noProof="0">
                          <a:ln>
                            <a:noFill/>
                          </a:ln>
                          <a:solidFill>
                            <a:prstClr val="black"/>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https://quintly-eu-image-storage.s3.amazonaws.com/824157bb0705dd0dedbcc598c478a5e3/553eb3ab016128079e12adcde3a670c1.jpg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extLst>
                  <a:ext uri="{0D108BD9-81ED-4DB2-BD59-A6C34878D82A}">
                    <a16:rowId xmlns:a16="http://schemas.microsoft.com/office/drawing/2014/main" val="1437926737"/>
                  </a:ext>
                </a:extLst>
              </a:tr>
            </a:tbl>
          </a:graphicData>
        </a:graphic>
      </p:graphicFrame>
      <p:sp>
        <p:nvSpPr>
          <p:cNvPr id="4" name="Text Placeholder 3">
            <a:extLst>
              <a:ext uri="{FF2B5EF4-FFF2-40B4-BE49-F238E27FC236}">
                <a16:creationId xmlns:a16="http://schemas.microsoft.com/office/drawing/2014/main" id="{D61D5B8B-F87D-457C-9014-9D1A687FDF7D}"/>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19448879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3F4A5-0896-40BA-BF74-CCCAADAA8F9A}"/>
              </a:ext>
            </a:extLst>
          </p:cNvPr>
          <p:cNvSpPr>
            <a:spLocks noGrp="1"/>
          </p:cNvSpPr>
          <p:nvPr>
            <p:ph type="title"/>
          </p:nvPr>
        </p:nvSpPr>
        <p:spPr/>
        <p:txBody>
          <a:bodyPr/>
          <a:lstStyle/>
          <a:p>
            <a:r>
              <a:rPr lang="en-US"/>
              <a:t>Overall All Videos Table | All profiles - 2 of 13</a:t>
            </a:r>
          </a:p>
        </p:txBody>
      </p:sp>
      <p:graphicFrame>
        <p:nvGraphicFramePr>
          <p:cNvPr id="5" name="Table Placeholder 4">
            <a:extLst>
              <a:ext uri="{FF2B5EF4-FFF2-40B4-BE49-F238E27FC236}">
                <a16:creationId xmlns:a16="http://schemas.microsoft.com/office/drawing/2014/main" id="{BBF9CE72-30B1-4D29-9A17-907FB5BFFFFE}"/>
              </a:ext>
            </a:extLst>
          </p:cNvPr>
          <p:cNvGraphicFramePr>
            <a:graphicFrameLocks noGrp="1"/>
          </p:cNvGraphicFramePr>
          <p:nvPr>
            <p:ph type="tbl" sz="quarter" idx="13"/>
            <p:extLst>
              <p:ext uri="{D42A27DB-BD31-4B8C-83A1-F6EECF244321}">
                <p14:modId xmlns:p14="http://schemas.microsoft.com/office/powerpoint/2010/main" val="2309017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35573977"/>
                    </a:ext>
                  </a:extLst>
                </a:gridCol>
                <a:gridCol w="1234440">
                  <a:extLst>
                    <a:ext uri="{9D8B030D-6E8A-4147-A177-3AD203B41FA5}">
                      <a16:colId xmlns:a16="http://schemas.microsoft.com/office/drawing/2014/main" val="3324653735"/>
                    </a:ext>
                  </a:extLst>
                </a:gridCol>
                <a:gridCol w="1892808">
                  <a:extLst>
                    <a:ext uri="{9D8B030D-6E8A-4147-A177-3AD203B41FA5}">
                      <a16:colId xmlns:a16="http://schemas.microsoft.com/office/drawing/2014/main" val="1518623183"/>
                    </a:ext>
                  </a:extLst>
                </a:gridCol>
                <a:gridCol w="658368">
                  <a:extLst>
                    <a:ext uri="{9D8B030D-6E8A-4147-A177-3AD203B41FA5}">
                      <a16:colId xmlns:a16="http://schemas.microsoft.com/office/drawing/2014/main" val="786305942"/>
                    </a:ext>
                  </a:extLst>
                </a:gridCol>
                <a:gridCol w="658368">
                  <a:extLst>
                    <a:ext uri="{9D8B030D-6E8A-4147-A177-3AD203B41FA5}">
                      <a16:colId xmlns:a16="http://schemas.microsoft.com/office/drawing/2014/main" val="583314632"/>
                    </a:ext>
                  </a:extLst>
                </a:gridCol>
                <a:gridCol w="658368">
                  <a:extLst>
                    <a:ext uri="{9D8B030D-6E8A-4147-A177-3AD203B41FA5}">
                      <a16:colId xmlns:a16="http://schemas.microsoft.com/office/drawing/2014/main" val="1144522973"/>
                    </a:ext>
                  </a:extLst>
                </a:gridCol>
                <a:gridCol w="658368">
                  <a:extLst>
                    <a:ext uri="{9D8B030D-6E8A-4147-A177-3AD203B41FA5}">
                      <a16:colId xmlns:a16="http://schemas.microsoft.com/office/drawing/2014/main" val="2522685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975985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KUHN-Ukraine - 2024-06-27 15:30:06</a:t>
                      </a:r>
                      <a:r>
                        <a:rPr kumimoji="0" lang="en-US" sz="1000" b="0" i="0" u="none" strike="noStrike" kern="1200" cap="none" spc="0" normalizeH="0" baseline="0" noProof="0">
                          <a:ln>
                            <a:noFill/>
                          </a:ln>
                          <a:solidFill>
                            <a:prstClr val="black"/>
                          </a:solidFill>
                          <a:effectLst/>
                          <a:uLnTx/>
                          <a:uFillTx/>
                          <a:latin typeface="Calibri"/>
                          <a:ea typeface="+mn-ea"/>
                          <a:cs typeface="+mn-cs"/>
                        </a:rPr>
                        <a:t>
 FC 13460 RA | </a:t>
                      </a:r>
                      <a:r>
                        <a:rPr kumimoji="0" lang="az-Cyrl-AZ" sz="1000" b="0" i="0" u="none" strike="noStrike" kern="1200" cap="none" spc="0" normalizeH="0" baseline="0" noProof="0">
                          <a:ln>
                            <a:noFill/>
                          </a:ln>
                          <a:solidFill>
                            <a:prstClr val="black"/>
                          </a:solidFill>
                          <a:effectLst/>
                          <a:uLnTx/>
                          <a:uFillTx/>
                          <a:latin typeface="Calibri"/>
                          <a:ea typeface="+mn-ea"/>
                          <a:cs typeface="+mn-cs"/>
                        </a:rPr>
                        <a:t>Машина року 2024 | </a:t>
                      </a:r>
                      <a:r>
                        <a:rPr kumimoji="0" lang="en-US" sz="1000" b="0" i="0" u="none" strike="noStrike" kern="1200" cap="none" spc="0" normalizeH="0" baseline="0" noProof="0">
                          <a:ln>
                            <a:noFill/>
                          </a:ln>
                          <a:solidFill>
                            <a:prstClr val="black"/>
                          </a:solidFill>
                          <a:effectLst/>
                          <a:uLnTx/>
                          <a:uFillTx/>
                          <a:latin typeface="Calibri"/>
                          <a:ea typeface="+mn-ea"/>
                          <a:cs typeface="+mn-cs"/>
                        </a:rPr>
                        <a:t>KUHN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https://quintly-eu-image-storage.s3.amazonaws.com/14e50025cda42d803588ac3a2f43600c/ffa69601ea73dcaf937d15868e81b415.jpg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a:t>
                      </a:r>
                    </a:p>
                  </a:txBody>
                  <a:tcPr/>
                </a:tc>
                <a:extLst>
                  <a:ext uri="{0D108BD9-81ED-4DB2-BD59-A6C34878D82A}">
                    <a16:rowId xmlns:a16="http://schemas.microsoft.com/office/drawing/2014/main" val="3383714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kuhn_iberica - 2024-06-27 13:57:17</a:t>
                      </a:r>
                      <a:r>
                        <a:rPr kumimoji="0" lang="en-US" sz="1000" b="0" i="0" u="none" strike="noStrike" kern="1200" cap="none" spc="0" normalizeH="0" baseline="0" noProof="0">
                          <a:ln>
                            <a:noFill/>
                          </a:ln>
                          <a:solidFill>
                            <a:prstClr val="black"/>
                          </a:solidFill>
                          <a:effectLst/>
                          <a:uLnTx/>
                          <a:uFillTx/>
                          <a:latin typeface="Calibri"/>
                          <a:ea typeface="+mn-ea"/>
                          <a:cs typeface="+mn-cs"/>
                        </a:rPr>
                        <a:t>
 📢¡Un modelo exclusivo en el mercado!
💥¡Nuestro rastrillo hilerador central GA 8131CL! 
Lleva incorporado un pick-up que levanta el forraje de la hilera de en medio y consigue que sea más esponjosa e uniforme.🔥👍
.
.
.
#bestrongbekuhn #kuhn #rastrillohilerador #agricultura #maquinariaagricola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https://quintly-eu-image-storage.s3.amazonaws.com/78f01e07273cd66718a26aa3cc41f872/fd356a120f52ca3f6b441e392e2864e7.jpg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1284</a:t>
                      </a:r>
                    </a:p>
                  </a:txBody>
                  <a:tcPr/>
                </a:tc>
                <a:extLst>
                  <a:ext uri="{0D108BD9-81ED-4DB2-BD59-A6C34878D82A}">
                    <a16:rowId xmlns:a16="http://schemas.microsoft.com/office/drawing/2014/main" val="2009317787"/>
                  </a:ext>
                </a:extLst>
              </a:tr>
            </a:tbl>
          </a:graphicData>
        </a:graphic>
      </p:graphicFrame>
      <p:sp>
        <p:nvSpPr>
          <p:cNvPr id="4" name="Text Placeholder 3">
            <a:extLst>
              <a:ext uri="{FF2B5EF4-FFF2-40B4-BE49-F238E27FC236}">
                <a16:creationId xmlns:a16="http://schemas.microsoft.com/office/drawing/2014/main" id="{6D27922A-B0EC-471C-8D8D-DB5C3B93A669}"/>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19982089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F5EE9-A72A-43AF-8D06-B0A56019932C}"/>
              </a:ext>
            </a:extLst>
          </p:cNvPr>
          <p:cNvSpPr>
            <a:spLocks noGrp="1"/>
          </p:cNvSpPr>
          <p:nvPr>
            <p:ph type="title"/>
          </p:nvPr>
        </p:nvSpPr>
        <p:spPr/>
        <p:txBody>
          <a:bodyPr/>
          <a:lstStyle/>
          <a:p>
            <a:r>
              <a:rPr lang="en-US"/>
              <a:t>Overall All Videos Table | All profiles - 3 of 13</a:t>
            </a:r>
          </a:p>
        </p:txBody>
      </p:sp>
      <p:graphicFrame>
        <p:nvGraphicFramePr>
          <p:cNvPr id="5" name="Table Placeholder 4">
            <a:extLst>
              <a:ext uri="{FF2B5EF4-FFF2-40B4-BE49-F238E27FC236}">
                <a16:creationId xmlns:a16="http://schemas.microsoft.com/office/drawing/2014/main" id="{5C1F1FD0-3095-4C8A-9FE2-C72B5523421F}"/>
              </a:ext>
            </a:extLst>
          </p:cNvPr>
          <p:cNvGraphicFramePr>
            <a:graphicFrameLocks noGrp="1"/>
          </p:cNvGraphicFramePr>
          <p:nvPr>
            <p:ph type="tbl" sz="quarter" idx="13"/>
            <p:extLst>
              <p:ext uri="{D42A27DB-BD31-4B8C-83A1-F6EECF244321}">
                <p14:modId xmlns:p14="http://schemas.microsoft.com/office/powerpoint/2010/main" val="1978143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89282873"/>
                    </a:ext>
                  </a:extLst>
                </a:gridCol>
                <a:gridCol w="1234440">
                  <a:extLst>
                    <a:ext uri="{9D8B030D-6E8A-4147-A177-3AD203B41FA5}">
                      <a16:colId xmlns:a16="http://schemas.microsoft.com/office/drawing/2014/main" val="1305028713"/>
                    </a:ext>
                  </a:extLst>
                </a:gridCol>
                <a:gridCol w="1892808">
                  <a:extLst>
                    <a:ext uri="{9D8B030D-6E8A-4147-A177-3AD203B41FA5}">
                      <a16:colId xmlns:a16="http://schemas.microsoft.com/office/drawing/2014/main" val="4084568436"/>
                    </a:ext>
                  </a:extLst>
                </a:gridCol>
                <a:gridCol w="658368">
                  <a:extLst>
                    <a:ext uri="{9D8B030D-6E8A-4147-A177-3AD203B41FA5}">
                      <a16:colId xmlns:a16="http://schemas.microsoft.com/office/drawing/2014/main" val="2443435693"/>
                    </a:ext>
                  </a:extLst>
                </a:gridCol>
                <a:gridCol w="658368">
                  <a:extLst>
                    <a:ext uri="{9D8B030D-6E8A-4147-A177-3AD203B41FA5}">
                      <a16:colId xmlns:a16="http://schemas.microsoft.com/office/drawing/2014/main" val="1118379032"/>
                    </a:ext>
                  </a:extLst>
                </a:gridCol>
                <a:gridCol w="658368">
                  <a:extLst>
                    <a:ext uri="{9D8B030D-6E8A-4147-A177-3AD203B41FA5}">
                      <a16:colId xmlns:a16="http://schemas.microsoft.com/office/drawing/2014/main" val="559984141"/>
                    </a:ext>
                  </a:extLst>
                </a:gridCol>
                <a:gridCol w="658368">
                  <a:extLst>
                    <a:ext uri="{9D8B030D-6E8A-4147-A177-3AD203B41FA5}">
                      <a16:colId xmlns:a16="http://schemas.microsoft.com/office/drawing/2014/main" val="3721243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743625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KUHN Ibérica - 2024-06-27 13:55:50</a:t>
                      </a:r>
                      <a:r>
                        <a:rPr kumimoji="0" lang="en-US" sz="1000" b="0" i="0" u="none" strike="noStrike" kern="1200" cap="none" spc="0" normalizeH="0" baseline="0" noProof="0">
                          <a:ln>
                            <a:noFill/>
                          </a:ln>
                          <a:solidFill>
                            <a:prstClr val="black"/>
                          </a:solidFill>
                          <a:effectLst/>
                          <a:uLnTx/>
                          <a:uFillTx/>
                          <a:latin typeface="Calibri"/>
                          <a:ea typeface="+mn-ea"/>
                          <a:cs typeface="+mn-cs"/>
                        </a:rPr>
                        <a:t>
 Exclusive model on the market: the GA 8131 CL rake!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https://quintly-eu-image-storage.s3.amazonaws.com/8a938547fd071c16a00f509b08650e3b/136fa24f775dfad11c2ce41f055a0f61.jpg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extLst>
                  <a:ext uri="{0D108BD9-81ED-4DB2-BD59-A6C34878D82A}">
                    <a16:rowId xmlns:a16="http://schemas.microsoft.com/office/drawing/2014/main" val="1203442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Instagram kuhnfrance - 2024-06-27 11:58:29</a:t>
                      </a:r>
                      <a:r>
                        <a:rPr kumimoji="0" lang="fr-FR" sz="1000" b="0" i="0" u="none" strike="noStrike" kern="1200" cap="none" spc="0" normalizeH="0" baseline="0" noProof="0">
                          <a:ln>
                            <a:noFill/>
                          </a:ln>
                          <a:solidFill>
                            <a:prstClr val="black"/>
                          </a:solidFill>
                          <a:effectLst/>
                          <a:uLnTx/>
                          <a:uFillTx/>
                          <a:latin typeface="Calibri"/>
                          <a:ea typeface="+mn-ea"/>
                          <a:cs typeface="+mn-cs"/>
                        </a:rPr>
                        <a:t>
 Ne manquez pas notre rendez-vous du lundi soir, série consacrée à notre semoir pour semis simplifié, 𝐄𝐒𝐏𝐑𝐎 😍
#KUHN #TCS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https://quintly-eu-image-storage.s3.amazonaws.com/c9da33047efbdb6b18113aeb266d3b94/311bc3ca2988aaa9e7410e0d872098b2.jpg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3023</a:t>
                      </a:r>
                    </a:p>
                  </a:txBody>
                  <a:tcPr/>
                </a:tc>
                <a:extLst>
                  <a:ext uri="{0D108BD9-81ED-4DB2-BD59-A6C34878D82A}">
                    <a16:rowId xmlns:a16="http://schemas.microsoft.com/office/drawing/2014/main" val="421955132"/>
                  </a:ext>
                </a:extLst>
              </a:tr>
            </a:tbl>
          </a:graphicData>
        </a:graphic>
      </p:graphicFrame>
      <p:sp>
        <p:nvSpPr>
          <p:cNvPr id="4" name="Text Placeholder 3">
            <a:extLst>
              <a:ext uri="{FF2B5EF4-FFF2-40B4-BE49-F238E27FC236}">
                <a16:creationId xmlns:a16="http://schemas.microsoft.com/office/drawing/2014/main" id="{ED794824-64BE-4D6E-9803-0ACC45A01AD9}"/>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6735957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86B2F-68DD-443C-8CBE-F879FF76A82A}"/>
              </a:ext>
            </a:extLst>
          </p:cNvPr>
          <p:cNvSpPr>
            <a:spLocks noGrp="1"/>
          </p:cNvSpPr>
          <p:nvPr>
            <p:ph type="title"/>
          </p:nvPr>
        </p:nvSpPr>
        <p:spPr/>
        <p:txBody>
          <a:bodyPr/>
          <a:lstStyle/>
          <a:p>
            <a:r>
              <a:rPr lang="en-US"/>
              <a:t>Overall All Videos Table | All profiles - 4 of 13</a:t>
            </a:r>
          </a:p>
        </p:txBody>
      </p:sp>
      <p:graphicFrame>
        <p:nvGraphicFramePr>
          <p:cNvPr id="5" name="Table Placeholder 4">
            <a:extLst>
              <a:ext uri="{FF2B5EF4-FFF2-40B4-BE49-F238E27FC236}">
                <a16:creationId xmlns:a16="http://schemas.microsoft.com/office/drawing/2014/main" id="{7DD6A05B-DCBA-4EFF-98F5-CFEAFC476964}"/>
              </a:ext>
            </a:extLst>
          </p:cNvPr>
          <p:cNvGraphicFramePr>
            <a:graphicFrameLocks noGrp="1"/>
          </p:cNvGraphicFramePr>
          <p:nvPr>
            <p:ph type="tbl" sz="quarter" idx="13"/>
            <p:extLst>
              <p:ext uri="{D42A27DB-BD31-4B8C-83A1-F6EECF244321}">
                <p14:modId xmlns:p14="http://schemas.microsoft.com/office/powerpoint/2010/main" val="1488012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47161307"/>
                    </a:ext>
                  </a:extLst>
                </a:gridCol>
                <a:gridCol w="1234440">
                  <a:extLst>
                    <a:ext uri="{9D8B030D-6E8A-4147-A177-3AD203B41FA5}">
                      <a16:colId xmlns:a16="http://schemas.microsoft.com/office/drawing/2014/main" val="179708186"/>
                    </a:ext>
                  </a:extLst>
                </a:gridCol>
                <a:gridCol w="1892808">
                  <a:extLst>
                    <a:ext uri="{9D8B030D-6E8A-4147-A177-3AD203B41FA5}">
                      <a16:colId xmlns:a16="http://schemas.microsoft.com/office/drawing/2014/main" val="1004044508"/>
                    </a:ext>
                  </a:extLst>
                </a:gridCol>
                <a:gridCol w="658368">
                  <a:extLst>
                    <a:ext uri="{9D8B030D-6E8A-4147-A177-3AD203B41FA5}">
                      <a16:colId xmlns:a16="http://schemas.microsoft.com/office/drawing/2014/main" val="135421206"/>
                    </a:ext>
                  </a:extLst>
                </a:gridCol>
                <a:gridCol w="658368">
                  <a:extLst>
                    <a:ext uri="{9D8B030D-6E8A-4147-A177-3AD203B41FA5}">
                      <a16:colId xmlns:a16="http://schemas.microsoft.com/office/drawing/2014/main" val="4033311204"/>
                    </a:ext>
                  </a:extLst>
                </a:gridCol>
                <a:gridCol w="658368">
                  <a:extLst>
                    <a:ext uri="{9D8B030D-6E8A-4147-A177-3AD203B41FA5}">
                      <a16:colId xmlns:a16="http://schemas.microsoft.com/office/drawing/2014/main" val="2610230725"/>
                    </a:ext>
                  </a:extLst>
                </a:gridCol>
                <a:gridCol w="658368">
                  <a:extLst>
                    <a:ext uri="{9D8B030D-6E8A-4147-A177-3AD203B41FA5}">
                      <a16:colId xmlns:a16="http://schemas.microsoft.com/office/drawing/2014/main" val="57205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999889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kuhn_iberica - 2024-06-26 14:30:33</a:t>
                      </a:r>
                      <a:r>
                        <a:rPr kumimoji="0" lang="en-US" sz="1000" b="0" i="0" u="none" strike="noStrike" kern="1200" cap="none" spc="0" normalizeH="0" baseline="0" noProof="0">
                          <a:ln>
                            <a:noFill/>
                          </a:ln>
                          <a:solidFill>
                            <a:prstClr val="black"/>
                          </a:solidFill>
                          <a:effectLst/>
                          <a:uLnTx/>
                          <a:uFillTx/>
                          <a:latin typeface="Calibri"/>
                          <a:ea typeface="+mn-ea"/>
                          <a:cs typeface="+mn-cs"/>
                        </a:rPr>
                        <a:t>
 ¿Adivina quién está celebrando su décimo aniversario? . . ¡Es TWINPACT, la única tecnología de doble pistón en las empacadoras SB 1290 iD! 
.
.
.
#pacasdecuadradas #empacadoras #dobleimpacto #twinimpact #bestrongbekuhn #kuhn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https://quintly-eu-image-storage.s3.amazonaws.com/78f01e07273cd66718a26aa3cc41f872/a57a0b72a4c90cedcdb8abe3125745e6.jpg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1283</a:t>
                      </a:r>
                    </a:p>
                  </a:txBody>
                  <a:tcPr/>
                </a:tc>
                <a:extLst>
                  <a:ext uri="{0D108BD9-81ED-4DB2-BD59-A6C34878D82A}">
                    <a16:rowId xmlns:a16="http://schemas.microsoft.com/office/drawing/2014/main" val="778264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kuhn.ua - 2024-06-26 13:11:33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Просапний культиватор </a:t>
                      </a:r>
                      <a:r>
                        <a:rPr kumimoji="0" lang="en-US" sz="1000" b="0" i="0" u="none" strike="noStrike" kern="1200" cap="none" spc="0" normalizeH="0" baseline="0" noProof="0">
                          <a:ln>
                            <a:noFill/>
                          </a:ln>
                          <a:solidFill>
                            <a:prstClr val="black"/>
                          </a:solidFill>
                          <a:effectLst/>
                          <a:uLnTx/>
                          <a:uFillTx/>
                          <a:latin typeface="Calibri"/>
                          <a:ea typeface="+mn-ea"/>
                          <a:cs typeface="+mn-cs"/>
                        </a:rPr>
                        <a:t>ROWLINER #KUHN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https://quintly-eu-image-storage.s3.amazonaws.com/824157bb0705dd0dedbcc598c478a5e3/f666de8c31c6d01f9eee7aa2ce17714b.jpg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extLst>
                  <a:ext uri="{0D108BD9-81ED-4DB2-BD59-A6C34878D82A}">
                    <a16:rowId xmlns:a16="http://schemas.microsoft.com/office/drawing/2014/main" val="4283846829"/>
                  </a:ext>
                </a:extLst>
              </a:tr>
            </a:tbl>
          </a:graphicData>
        </a:graphic>
      </p:graphicFrame>
      <p:sp>
        <p:nvSpPr>
          <p:cNvPr id="4" name="Text Placeholder 3">
            <a:extLst>
              <a:ext uri="{FF2B5EF4-FFF2-40B4-BE49-F238E27FC236}">
                <a16:creationId xmlns:a16="http://schemas.microsoft.com/office/drawing/2014/main" id="{32E423F9-BE5C-465D-94D4-C890B4865B2A}"/>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16329838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6DA1D-DE58-4ACE-AA94-4F62C3D8BEC4}"/>
              </a:ext>
            </a:extLst>
          </p:cNvPr>
          <p:cNvSpPr>
            <a:spLocks noGrp="1"/>
          </p:cNvSpPr>
          <p:nvPr>
            <p:ph type="title"/>
          </p:nvPr>
        </p:nvSpPr>
        <p:spPr/>
        <p:txBody>
          <a:bodyPr/>
          <a:lstStyle/>
          <a:p>
            <a:r>
              <a:rPr lang="en-US"/>
              <a:t>Overall All Videos Table | All profiles - 5 of 13</a:t>
            </a:r>
          </a:p>
        </p:txBody>
      </p:sp>
      <p:graphicFrame>
        <p:nvGraphicFramePr>
          <p:cNvPr id="5" name="Table Placeholder 4">
            <a:extLst>
              <a:ext uri="{FF2B5EF4-FFF2-40B4-BE49-F238E27FC236}">
                <a16:creationId xmlns:a16="http://schemas.microsoft.com/office/drawing/2014/main" id="{72CB6177-419B-45D9-84ED-EA8B69B84294}"/>
              </a:ext>
            </a:extLst>
          </p:cNvPr>
          <p:cNvGraphicFramePr>
            <a:graphicFrameLocks noGrp="1"/>
          </p:cNvGraphicFramePr>
          <p:nvPr>
            <p:ph type="tbl" sz="quarter" idx="13"/>
            <p:extLst>
              <p:ext uri="{D42A27DB-BD31-4B8C-83A1-F6EECF244321}">
                <p14:modId xmlns:p14="http://schemas.microsoft.com/office/powerpoint/2010/main" val="1091335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30060907"/>
                    </a:ext>
                  </a:extLst>
                </a:gridCol>
                <a:gridCol w="1234440">
                  <a:extLst>
                    <a:ext uri="{9D8B030D-6E8A-4147-A177-3AD203B41FA5}">
                      <a16:colId xmlns:a16="http://schemas.microsoft.com/office/drawing/2014/main" val="1904744507"/>
                    </a:ext>
                  </a:extLst>
                </a:gridCol>
                <a:gridCol w="1892808">
                  <a:extLst>
                    <a:ext uri="{9D8B030D-6E8A-4147-A177-3AD203B41FA5}">
                      <a16:colId xmlns:a16="http://schemas.microsoft.com/office/drawing/2014/main" val="3559455384"/>
                    </a:ext>
                  </a:extLst>
                </a:gridCol>
                <a:gridCol w="658368">
                  <a:extLst>
                    <a:ext uri="{9D8B030D-6E8A-4147-A177-3AD203B41FA5}">
                      <a16:colId xmlns:a16="http://schemas.microsoft.com/office/drawing/2014/main" val="3409237888"/>
                    </a:ext>
                  </a:extLst>
                </a:gridCol>
                <a:gridCol w="658368">
                  <a:extLst>
                    <a:ext uri="{9D8B030D-6E8A-4147-A177-3AD203B41FA5}">
                      <a16:colId xmlns:a16="http://schemas.microsoft.com/office/drawing/2014/main" val="4212803553"/>
                    </a:ext>
                  </a:extLst>
                </a:gridCol>
                <a:gridCol w="658368">
                  <a:extLst>
                    <a:ext uri="{9D8B030D-6E8A-4147-A177-3AD203B41FA5}">
                      <a16:colId xmlns:a16="http://schemas.microsoft.com/office/drawing/2014/main" val="1476723597"/>
                    </a:ext>
                  </a:extLst>
                </a:gridCol>
                <a:gridCol w="658368">
                  <a:extLst>
                    <a:ext uri="{9D8B030D-6E8A-4147-A177-3AD203B41FA5}">
                      <a16:colId xmlns:a16="http://schemas.microsoft.com/office/drawing/2014/main" val="1265304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292935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kuhn.group - 2024-06-25 15:31:32</a:t>
                      </a:r>
                      <a:r>
                        <a:rPr kumimoji="0" lang="en-US" sz="1000" b="0" i="0" u="none" strike="noStrike" kern="1200" cap="none" spc="0" normalizeH="0" baseline="0" noProof="0">
                          <a:ln>
                            <a:noFill/>
                          </a:ln>
                          <a:solidFill>
                            <a:prstClr val="black"/>
                          </a:solidFill>
                          <a:effectLst/>
                          <a:uLnTx/>
                          <a:uFillTx/>
                          <a:latin typeface="Calibri"/>
                          <a:ea typeface="+mn-ea"/>
                          <a:cs typeface="+mn-cs"/>
                        </a:rPr>
                        <a:t>
 📢 Exclusive model on the market!
💥 Our 𝗚𝗔 𝟴𝟭𝟯𝟭 𝗖𝗟 𝘁𝘄𝗶𝗻-𝗿𝗼𝘁𝗼𝗿 𝗿𝗮𝗸𝗲!
With its innovative design, patented central lifter and exclusive features, it will revolutionize raking! 💪
The central pick-up lifts and aerates forage not raked by the rotors. The formed central windrow is airy and more homogeneous. Forage quality is improved! 🔥👍
#KUHN #twinrotor #rake #rotor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https://quintly-eu-image-storage.s3.amazonaws.com/f4939ea023130b4bb0466ae4f0188679/fd356a120f52ca3f6b441e392e2864e7.jpg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1464</a:t>
                      </a:r>
                    </a:p>
                  </a:txBody>
                  <a:tcPr/>
                </a:tc>
                <a:extLst>
                  <a:ext uri="{0D108BD9-81ED-4DB2-BD59-A6C34878D82A}">
                    <a16:rowId xmlns:a16="http://schemas.microsoft.com/office/drawing/2014/main" val="3832981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KUHN - 2024-06-25 15:30:04</a:t>
                      </a:r>
                      <a:r>
                        <a:rPr kumimoji="0" lang="en-US" sz="1000" b="0" i="0" u="none" strike="noStrike" kern="1200" cap="none" spc="0" normalizeH="0" baseline="0" noProof="0">
                          <a:ln>
                            <a:noFill/>
                          </a:ln>
                          <a:solidFill>
                            <a:prstClr val="black"/>
                          </a:solidFill>
                          <a:effectLst/>
                          <a:uLnTx/>
                          <a:uFillTx/>
                          <a:latin typeface="Calibri"/>
                          <a:ea typeface="+mn-ea"/>
                          <a:cs typeface="+mn-cs"/>
                        </a:rPr>
                        <a:t>
 Exclusive model on the market: the GA 8131 CL rake!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https://quintly-eu-image-storage.s3.amazonaws.com/260e0095b4596f3b91b88141d30fe745/136fa24f775dfad11c2ce41f055a0f61.jpg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1068</a:t>
                      </a:r>
                    </a:p>
                  </a:txBody>
                  <a:tcPr/>
                </a:tc>
                <a:extLst>
                  <a:ext uri="{0D108BD9-81ED-4DB2-BD59-A6C34878D82A}">
                    <a16:rowId xmlns:a16="http://schemas.microsoft.com/office/drawing/2014/main" val="1221220979"/>
                  </a:ext>
                </a:extLst>
              </a:tr>
            </a:tbl>
          </a:graphicData>
        </a:graphic>
      </p:graphicFrame>
      <p:sp>
        <p:nvSpPr>
          <p:cNvPr id="4" name="Text Placeholder 3">
            <a:extLst>
              <a:ext uri="{FF2B5EF4-FFF2-40B4-BE49-F238E27FC236}">
                <a16:creationId xmlns:a16="http://schemas.microsoft.com/office/drawing/2014/main" id="{76CB8FFF-CE28-45BE-A240-C30862ED5B39}"/>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18264950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51B6C-8391-4E55-A8D1-2E646977956A}"/>
              </a:ext>
            </a:extLst>
          </p:cNvPr>
          <p:cNvSpPr>
            <a:spLocks noGrp="1"/>
          </p:cNvSpPr>
          <p:nvPr>
            <p:ph type="title"/>
          </p:nvPr>
        </p:nvSpPr>
        <p:spPr/>
        <p:txBody>
          <a:bodyPr/>
          <a:lstStyle/>
          <a:p>
            <a:r>
              <a:rPr lang="en-US"/>
              <a:t>Overall All Videos Table | All profiles - 6 of 13</a:t>
            </a:r>
          </a:p>
        </p:txBody>
      </p:sp>
      <p:graphicFrame>
        <p:nvGraphicFramePr>
          <p:cNvPr id="5" name="Table Placeholder 4">
            <a:extLst>
              <a:ext uri="{FF2B5EF4-FFF2-40B4-BE49-F238E27FC236}">
                <a16:creationId xmlns:a16="http://schemas.microsoft.com/office/drawing/2014/main" id="{44C68150-8037-42B0-B79F-876F36F0018B}"/>
              </a:ext>
            </a:extLst>
          </p:cNvPr>
          <p:cNvGraphicFramePr>
            <a:graphicFrameLocks noGrp="1"/>
          </p:cNvGraphicFramePr>
          <p:nvPr>
            <p:ph type="tbl" sz="quarter" idx="13"/>
            <p:extLst>
              <p:ext uri="{D42A27DB-BD31-4B8C-83A1-F6EECF244321}">
                <p14:modId xmlns:p14="http://schemas.microsoft.com/office/powerpoint/2010/main" val="40747318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35020661"/>
                    </a:ext>
                  </a:extLst>
                </a:gridCol>
                <a:gridCol w="1234440">
                  <a:extLst>
                    <a:ext uri="{9D8B030D-6E8A-4147-A177-3AD203B41FA5}">
                      <a16:colId xmlns:a16="http://schemas.microsoft.com/office/drawing/2014/main" val="490639241"/>
                    </a:ext>
                  </a:extLst>
                </a:gridCol>
                <a:gridCol w="1892808">
                  <a:extLst>
                    <a:ext uri="{9D8B030D-6E8A-4147-A177-3AD203B41FA5}">
                      <a16:colId xmlns:a16="http://schemas.microsoft.com/office/drawing/2014/main" val="461718078"/>
                    </a:ext>
                  </a:extLst>
                </a:gridCol>
                <a:gridCol w="658368">
                  <a:extLst>
                    <a:ext uri="{9D8B030D-6E8A-4147-A177-3AD203B41FA5}">
                      <a16:colId xmlns:a16="http://schemas.microsoft.com/office/drawing/2014/main" val="997289154"/>
                    </a:ext>
                  </a:extLst>
                </a:gridCol>
                <a:gridCol w="658368">
                  <a:extLst>
                    <a:ext uri="{9D8B030D-6E8A-4147-A177-3AD203B41FA5}">
                      <a16:colId xmlns:a16="http://schemas.microsoft.com/office/drawing/2014/main" val="880060532"/>
                    </a:ext>
                  </a:extLst>
                </a:gridCol>
                <a:gridCol w="658368">
                  <a:extLst>
                    <a:ext uri="{9D8B030D-6E8A-4147-A177-3AD203B41FA5}">
                      <a16:colId xmlns:a16="http://schemas.microsoft.com/office/drawing/2014/main" val="2906457292"/>
                    </a:ext>
                  </a:extLst>
                </a:gridCol>
                <a:gridCol w="658368">
                  <a:extLst>
                    <a:ext uri="{9D8B030D-6E8A-4147-A177-3AD203B41FA5}">
                      <a16:colId xmlns:a16="http://schemas.microsoft.com/office/drawing/2014/main" val="1339291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742127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kuhn.ua - 2024-06-24 16:21:13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Комбінація прес-підбирача та обмотувача </a:t>
                      </a:r>
                      <a:r>
                        <a:rPr kumimoji="0" lang="en-US" sz="1000" b="0" i="0" u="none" strike="noStrike" kern="1200" cap="none" spc="0" normalizeH="0" baseline="0" noProof="0">
                          <a:ln>
                            <a:noFill/>
                          </a:ln>
                          <a:solidFill>
                            <a:prstClr val="black"/>
                          </a:solidFill>
                          <a:effectLst/>
                          <a:uLnTx/>
                          <a:uFillTx/>
                          <a:latin typeface="Calibri"/>
                          <a:ea typeface="+mn-ea"/>
                          <a:cs typeface="+mn-cs"/>
                        </a:rPr>
                        <a:t>VBP 2160 #kuhn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https://quintly-eu-image-storage.s3.amazonaws.com/824157bb0705dd0dedbcc598c478a5e3/85b95ebbfb3fe07db303fc20dd8d4004.jpg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extLst>
                  <a:ext uri="{0D108BD9-81ED-4DB2-BD59-A6C34878D82A}">
                    <a16:rowId xmlns:a16="http://schemas.microsoft.com/office/drawing/2014/main" val="2507699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Facebook KUHN Ibérica - 2024-06-24 13:00:05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https://quintly-eu-image-storage.s3.amazonaws.com/8a938547fd071c16a00f509b08650e3b/78196ac0ad61b6d574fed1e21b78f5ca.jpg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extLst>
                  <a:ext uri="{0D108BD9-81ED-4DB2-BD59-A6C34878D82A}">
                    <a16:rowId xmlns:a16="http://schemas.microsoft.com/office/drawing/2014/main" val="795455739"/>
                  </a:ext>
                </a:extLst>
              </a:tr>
            </a:tbl>
          </a:graphicData>
        </a:graphic>
      </p:graphicFrame>
      <p:sp>
        <p:nvSpPr>
          <p:cNvPr id="4" name="Text Placeholder 3">
            <a:extLst>
              <a:ext uri="{FF2B5EF4-FFF2-40B4-BE49-F238E27FC236}">
                <a16:creationId xmlns:a16="http://schemas.microsoft.com/office/drawing/2014/main" id="{F42E41EA-1130-43AD-BF5B-6A3DE1A80D3E}"/>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20101835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6F4C9-2FD1-4071-8F38-833865817F83}"/>
              </a:ext>
            </a:extLst>
          </p:cNvPr>
          <p:cNvSpPr>
            <a:spLocks noGrp="1"/>
          </p:cNvSpPr>
          <p:nvPr>
            <p:ph type="title"/>
          </p:nvPr>
        </p:nvSpPr>
        <p:spPr/>
        <p:txBody>
          <a:bodyPr/>
          <a:lstStyle/>
          <a:p>
            <a:r>
              <a:rPr lang="en-US"/>
              <a:t>Overall All Videos Table | All profiles - 7 of 13</a:t>
            </a:r>
          </a:p>
        </p:txBody>
      </p:sp>
      <p:graphicFrame>
        <p:nvGraphicFramePr>
          <p:cNvPr id="5" name="Table Placeholder 4">
            <a:extLst>
              <a:ext uri="{FF2B5EF4-FFF2-40B4-BE49-F238E27FC236}">
                <a16:creationId xmlns:a16="http://schemas.microsoft.com/office/drawing/2014/main" id="{D97273BE-0B85-4D94-A3F1-77C267EEF131}"/>
              </a:ext>
            </a:extLst>
          </p:cNvPr>
          <p:cNvGraphicFramePr>
            <a:graphicFrameLocks noGrp="1"/>
          </p:cNvGraphicFramePr>
          <p:nvPr>
            <p:ph type="tbl" sz="quarter" idx="13"/>
            <p:extLst>
              <p:ext uri="{D42A27DB-BD31-4B8C-83A1-F6EECF244321}">
                <p14:modId xmlns:p14="http://schemas.microsoft.com/office/powerpoint/2010/main" val="2626870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32188799"/>
                    </a:ext>
                  </a:extLst>
                </a:gridCol>
                <a:gridCol w="1234440">
                  <a:extLst>
                    <a:ext uri="{9D8B030D-6E8A-4147-A177-3AD203B41FA5}">
                      <a16:colId xmlns:a16="http://schemas.microsoft.com/office/drawing/2014/main" val="3338449256"/>
                    </a:ext>
                  </a:extLst>
                </a:gridCol>
                <a:gridCol w="1892808">
                  <a:extLst>
                    <a:ext uri="{9D8B030D-6E8A-4147-A177-3AD203B41FA5}">
                      <a16:colId xmlns:a16="http://schemas.microsoft.com/office/drawing/2014/main" val="3344860905"/>
                    </a:ext>
                  </a:extLst>
                </a:gridCol>
                <a:gridCol w="658368">
                  <a:extLst>
                    <a:ext uri="{9D8B030D-6E8A-4147-A177-3AD203B41FA5}">
                      <a16:colId xmlns:a16="http://schemas.microsoft.com/office/drawing/2014/main" val="3267353181"/>
                    </a:ext>
                  </a:extLst>
                </a:gridCol>
                <a:gridCol w="658368">
                  <a:extLst>
                    <a:ext uri="{9D8B030D-6E8A-4147-A177-3AD203B41FA5}">
                      <a16:colId xmlns:a16="http://schemas.microsoft.com/office/drawing/2014/main" val="725139712"/>
                    </a:ext>
                  </a:extLst>
                </a:gridCol>
                <a:gridCol w="658368">
                  <a:extLst>
                    <a:ext uri="{9D8B030D-6E8A-4147-A177-3AD203B41FA5}">
                      <a16:colId xmlns:a16="http://schemas.microsoft.com/office/drawing/2014/main" val="2612470961"/>
                    </a:ext>
                  </a:extLst>
                </a:gridCol>
                <a:gridCol w="658368">
                  <a:extLst>
                    <a:ext uri="{9D8B030D-6E8A-4147-A177-3AD203B41FA5}">
                      <a16:colId xmlns:a16="http://schemas.microsoft.com/office/drawing/2014/main" val="2063115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809648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Calibri"/>
                          <a:ea typeface="+mn-ea"/>
                          <a:cs typeface="+mn-cs"/>
                        </a:rPr>
                        <a:t>Instagram kuhn_polska - 2024-06-24 12:00:40</a:t>
                      </a:r>
                      <a:r>
                        <a:rPr kumimoji="0" lang="pl-PL" sz="1000" b="0" i="0" u="none" strike="noStrike" kern="1200" cap="none" spc="0" normalizeH="0" baseline="0" noProof="0">
                          <a:ln>
                            <a:noFill/>
                          </a:ln>
                          <a:solidFill>
                            <a:prstClr val="black"/>
                          </a:solidFill>
                          <a:effectLst/>
                          <a:uLnTx/>
                          <a:uFillTx/>
                          <a:latin typeface="Calibri"/>
                          <a:ea typeface="+mn-ea"/>
                          <a:cs typeface="+mn-cs"/>
                        </a:rPr>
                        <a:t>
 ROWLINER to maszyna, która skutecznie zwalcza chwasty ale jest delikatna dla roślin.😇
Uprawy mają różne potrzeby i wrażliwość podczas wzrostu. ROWLINER można wyposażyć w osłony rzędów dla wczesnych etapów uprawy, takie jak długie płyty zamontowane na równoległoboku oraz gładka mała tarcza lub duża ząbkowana. 😃
Gwiazdy pielące są dostępne jako wyposażenie opcjonalne.
Opcjonalne wyposażenie w chwastowniki palcowe pozwala zwiększyć wydajność pielenia.  Są one również automatycznie podnoszone, jeśli ROWLINER jest wyposażony w system Section Control. W połączeniu z ROWLINK, pielniki palcowe umożliwiają pracę na co najmniej 95% powierzchni. 🧐
#kuhn #rowliner #pielnik #rolmictwo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https://quintly-eu-image-storage.s3.amazonaws.com/dc91cf0c1d7f060345199c8f41e483ed/c8341c51f0cd1f7c26f91a49b6beda24.jpg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a:t>
                      </a:r>
                    </a:p>
                  </a:txBody>
                  <a:tcPr/>
                </a:tc>
                <a:extLst>
                  <a:ext uri="{0D108BD9-81ED-4DB2-BD59-A6C34878D82A}">
                    <a16:rowId xmlns:a16="http://schemas.microsoft.com/office/drawing/2014/main" val="2288028641"/>
                  </a:ext>
                </a:extLst>
              </a:tr>
            </a:tbl>
          </a:graphicData>
        </a:graphic>
      </p:graphicFrame>
      <p:sp>
        <p:nvSpPr>
          <p:cNvPr id="4" name="Text Placeholder 3">
            <a:extLst>
              <a:ext uri="{FF2B5EF4-FFF2-40B4-BE49-F238E27FC236}">
                <a16:creationId xmlns:a16="http://schemas.microsoft.com/office/drawing/2014/main" id="{14A76F95-D636-4CEE-8379-C1C408549E1D}"/>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22347128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AF662-3689-4AC1-B25A-7CFF0CFB7BD6}"/>
              </a:ext>
            </a:extLst>
          </p:cNvPr>
          <p:cNvSpPr>
            <a:spLocks noGrp="1"/>
          </p:cNvSpPr>
          <p:nvPr>
            <p:ph type="title"/>
          </p:nvPr>
        </p:nvSpPr>
        <p:spPr/>
        <p:txBody>
          <a:bodyPr/>
          <a:lstStyle/>
          <a:p>
            <a:r>
              <a:rPr lang="en-US"/>
              <a:t>Overall All Videos Table | All profiles - 8 of 13</a:t>
            </a:r>
          </a:p>
        </p:txBody>
      </p:sp>
      <p:graphicFrame>
        <p:nvGraphicFramePr>
          <p:cNvPr id="5" name="Table Placeholder 4">
            <a:extLst>
              <a:ext uri="{FF2B5EF4-FFF2-40B4-BE49-F238E27FC236}">
                <a16:creationId xmlns:a16="http://schemas.microsoft.com/office/drawing/2014/main" id="{2435DD1C-CB6A-4BED-8D07-B7562F8AD7D2}"/>
              </a:ext>
            </a:extLst>
          </p:cNvPr>
          <p:cNvGraphicFramePr>
            <a:graphicFrameLocks noGrp="1"/>
          </p:cNvGraphicFramePr>
          <p:nvPr>
            <p:ph type="tbl" sz="quarter" idx="13"/>
            <p:extLst>
              <p:ext uri="{D42A27DB-BD31-4B8C-83A1-F6EECF244321}">
                <p14:modId xmlns:p14="http://schemas.microsoft.com/office/powerpoint/2010/main" val="42708377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03452562"/>
                    </a:ext>
                  </a:extLst>
                </a:gridCol>
                <a:gridCol w="1234440">
                  <a:extLst>
                    <a:ext uri="{9D8B030D-6E8A-4147-A177-3AD203B41FA5}">
                      <a16:colId xmlns:a16="http://schemas.microsoft.com/office/drawing/2014/main" val="73489293"/>
                    </a:ext>
                  </a:extLst>
                </a:gridCol>
                <a:gridCol w="1892808">
                  <a:extLst>
                    <a:ext uri="{9D8B030D-6E8A-4147-A177-3AD203B41FA5}">
                      <a16:colId xmlns:a16="http://schemas.microsoft.com/office/drawing/2014/main" val="542850250"/>
                    </a:ext>
                  </a:extLst>
                </a:gridCol>
                <a:gridCol w="658368">
                  <a:extLst>
                    <a:ext uri="{9D8B030D-6E8A-4147-A177-3AD203B41FA5}">
                      <a16:colId xmlns:a16="http://schemas.microsoft.com/office/drawing/2014/main" val="1876857489"/>
                    </a:ext>
                  </a:extLst>
                </a:gridCol>
                <a:gridCol w="658368">
                  <a:extLst>
                    <a:ext uri="{9D8B030D-6E8A-4147-A177-3AD203B41FA5}">
                      <a16:colId xmlns:a16="http://schemas.microsoft.com/office/drawing/2014/main" val="3380482927"/>
                    </a:ext>
                  </a:extLst>
                </a:gridCol>
                <a:gridCol w="658368">
                  <a:extLst>
                    <a:ext uri="{9D8B030D-6E8A-4147-A177-3AD203B41FA5}">
                      <a16:colId xmlns:a16="http://schemas.microsoft.com/office/drawing/2014/main" val="101825996"/>
                    </a:ext>
                  </a:extLst>
                </a:gridCol>
                <a:gridCol w="658368">
                  <a:extLst>
                    <a:ext uri="{9D8B030D-6E8A-4147-A177-3AD203B41FA5}">
                      <a16:colId xmlns:a16="http://schemas.microsoft.com/office/drawing/2014/main" val="1519404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766297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KUHN Farm Machinery UK Ltd - 2024-06-23 16:01:34</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https://quintly-eu-image-storage.s3.amazonaws.com/eb45a2db3df809e155ee3fc01e9b7be7/f93feb8684d1b38942505dd3dadbd983.jpg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a:t>
                      </a:r>
                    </a:p>
                  </a:txBody>
                  <a:tcPr/>
                </a:tc>
                <a:extLst>
                  <a:ext uri="{0D108BD9-81ED-4DB2-BD59-A6C34878D82A}">
                    <a16:rowId xmlns:a16="http://schemas.microsoft.com/office/drawing/2014/main" val="2417121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Calibri"/>
                          <a:ea typeface="+mn-ea"/>
                          <a:cs typeface="+mn-cs"/>
                        </a:rPr>
                        <a:t>Instagram kuhn_polska - 2024-06-23 15:08:22</a:t>
                      </a:r>
                      <a:r>
                        <a:rPr kumimoji="0" lang="pl-PL" sz="1000" b="0" i="0" u="none" strike="noStrike" kern="1200" cap="none" spc="0" normalizeH="0" baseline="0" noProof="0">
                          <a:ln>
                            <a:noFill/>
                          </a:ln>
                          <a:solidFill>
                            <a:prstClr val="black"/>
                          </a:solidFill>
                          <a:effectLst/>
                          <a:uLnTx/>
                          <a:uFillTx/>
                          <a:latin typeface="Calibri"/>
                          <a:ea typeface="+mn-ea"/>
                          <a:cs typeface="+mn-cs"/>
                        </a:rPr>
                        <a:t>
 Już w ten weekend Wystawa zwierzat w Szepietowie! Czekamy na Was w sektorze Am 🐮
#kuhn #szepietowo #zbió #zielonki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https://quintly-eu-image-storage.s3.amazonaws.com/dc91cf0c1d7f060345199c8f41e483ed/fbe23b5cf7a08fdf288b1e38d53b4758.jpg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a:t>
                      </a:r>
                    </a:p>
                  </a:txBody>
                  <a:tcPr/>
                </a:tc>
                <a:extLst>
                  <a:ext uri="{0D108BD9-81ED-4DB2-BD59-A6C34878D82A}">
                    <a16:rowId xmlns:a16="http://schemas.microsoft.com/office/drawing/2014/main" val="1431604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kuhn.ua - 2024-06-22 16:46:15</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Напівначіпний плуг </a:t>
                      </a:r>
                      <a:r>
                        <a:rPr kumimoji="0" lang="en-US" sz="1000" b="0" i="0" u="none" strike="noStrike" kern="1200" cap="none" spc="0" normalizeH="0" baseline="0" noProof="0">
                          <a:ln>
                            <a:noFill/>
                          </a:ln>
                          <a:solidFill>
                            <a:prstClr val="black"/>
                          </a:solidFill>
                          <a:effectLst/>
                          <a:uLnTx/>
                          <a:uFillTx/>
                          <a:latin typeface="Calibri"/>
                          <a:ea typeface="+mn-ea"/>
                          <a:cs typeface="+mn-cs"/>
                        </a:rPr>
                        <a:t>MULTI-LEADER XT #kuhn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https://quintly-eu-image-storage.s3.amazonaws.com/824157bb0705dd0dedbcc598c478a5e3/2519134279a8630eaad92ea9de26099d.jpg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extLst>
                  <a:ext uri="{0D108BD9-81ED-4DB2-BD59-A6C34878D82A}">
                    <a16:rowId xmlns:a16="http://schemas.microsoft.com/office/drawing/2014/main" val="2505641784"/>
                  </a:ext>
                </a:extLst>
              </a:tr>
            </a:tbl>
          </a:graphicData>
        </a:graphic>
      </p:graphicFrame>
      <p:sp>
        <p:nvSpPr>
          <p:cNvPr id="4" name="Text Placeholder 3">
            <a:extLst>
              <a:ext uri="{FF2B5EF4-FFF2-40B4-BE49-F238E27FC236}">
                <a16:creationId xmlns:a16="http://schemas.microsoft.com/office/drawing/2014/main" id="{EAAA8ED3-C291-465D-89EA-77C835FD7A1C}"/>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28914807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78BDB-29AB-416E-9260-5B323F16FBE2}"/>
              </a:ext>
            </a:extLst>
          </p:cNvPr>
          <p:cNvSpPr>
            <a:spLocks noGrp="1"/>
          </p:cNvSpPr>
          <p:nvPr>
            <p:ph type="title"/>
          </p:nvPr>
        </p:nvSpPr>
        <p:spPr/>
        <p:txBody>
          <a:bodyPr/>
          <a:lstStyle/>
          <a:p>
            <a:r>
              <a:rPr lang="en-US"/>
              <a:t>Overall All Videos Table | All profiles - 9 of 13</a:t>
            </a:r>
          </a:p>
        </p:txBody>
      </p:sp>
      <p:graphicFrame>
        <p:nvGraphicFramePr>
          <p:cNvPr id="5" name="Table Placeholder 4">
            <a:extLst>
              <a:ext uri="{FF2B5EF4-FFF2-40B4-BE49-F238E27FC236}">
                <a16:creationId xmlns:a16="http://schemas.microsoft.com/office/drawing/2014/main" id="{CEB4EA69-7874-4809-808E-F42F644A1353}"/>
              </a:ext>
            </a:extLst>
          </p:cNvPr>
          <p:cNvGraphicFramePr>
            <a:graphicFrameLocks noGrp="1"/>
          </p:cNvGraphicFramePr>
          <p:nvPr>
            <p:ph type="tbl" sz="quarter" idx="13"/>
            <p:extLst>
              <p:ext uri="{D42A27DB-BD31-4B8C-83A1-F6EECF244321}">
                <p14:modId xmlns:p14="http://schemas.microsoft.com/office/powerpoint/2010/main" val="434082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4607637"/>
                    </a:ext>
                  </a:extLst>
                </a:gridCol>
                <a:gridCol w="1234440">
                  <a:extLst>
                    <a:ext uri="{9D8B030D-6E8A-4147-A177-3AD203B41FA5}">
                      <a16:colId xmlns:a16="http://schemas.microsoft.com/office/drawing/2014/main" val="811176660"/>
                    </a:ext>
                  </a:extLst>
                </a:gridCol>
                <a:gridCol w="1892808">
                  <a:extLst>
                    <a:ext uri="{9D8B030D-6E8A-4147-A177-3AD203B41FA5}">
                      <a16:colId xmlns:a16="http://schemas.microsoft.com/office/drawing/2014/main" val="519814976"/>
                    </a:ext>
                  </a:extLst>
                </a:gridCol>
                <a:gridCol w="658368">
                  <a:extLst>
                    <a:ext uri="{9D8B030D-6E8A-4147-A177-3AD203B41FA5}">
                      <a16:colId xmlns:a16="http://schemas.microsoft.com/office/drawing/2014/main" val="1002678719"/>
                    </a:ext>
                  </a:extLst>
                </a:gridCol>
                <a:gridCol w="658368">
                  <a:extLst>
                    <a:ext uri="{9D8B030D-6E8A-4147-A177-3AD203B41FA5}">
                      <a16:colId xmlns:a16="http://schemas.microsoft.com/office/drawing/2014/main" val="214641940"/>
                    </a:ext>
                  </a:extLst>
                </a:gridCol>
                <a:gridCol w="658368">
                  <a:extLst>
                    <a:ext uri="{9D8B030D-6E8A-4147-A177-3AD203B41FA5}">
                      <a16:colId xmlns:a16="http://schemas.microsoft.com/office/drawing/2014/main" val="4121338592"/>
                    </a:ext>
                  </a:extLst>
                </a:gridCol>
                <a:gridCol w="658368">
                  <a:extLst>
                    <a:ext uri="{9D8B030D-6E8A-4147-A177-3AD203B41FA5}">
                      <a16:colId xmlns:a16="http://schemas.microsoft.com/office/drawing/2014/main" val="6475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92711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Calibri"/>
                          <a:ea typeface="+mn-ea"/>
                          <a:cs typeface="+mn-cs"/>
                        </a:rPr>
                        <a:t>Instagram kuhn_polska - 2024-06-22 13:02:12</a:t>
                      </a:r>
                      <a:r>
                        <a:rPr kumimoji="0" lang="pl-PL" sz="1000" b="0" i="0" u="none" strike="noStrike" kern="1200" cap="none" spc="0" normalizeH="0" baseline="0" noProof="0">
                          <a:ln>
                            <a:noFill/>
                          </a:ln>
                          <a:solidFill>
                            <a:prstClr val="black"/>
                          </a:solidFill>
                          <a:effectLst/>
                          <a:uLnTx/>
                          <a:uFillTx/>
                          <a:latin typeface="Calibri"/>
                          <a:ea typeface="+mn-ea"/>
                          <a:cs typeface="+mn-cs"/>
                        </a:rPr>
                        <a:t>
 Unoszenie sekcji na klinach z ROWLINER🧐
Pielnik wyposażony jest w automatyczne prowadzenie sekcji pielących w rzędzie - na podstawie analizy obrazu z kamer. 😇
ROWLINER może zostać wyposażony w automatyczne unoszenie sekcji na klinach przy wykorzystaniu sygnału GPS ciągnika oraz funkcji Section Control 
#kuhn #rowlink #rowliner #maszynyrolnicze #pielnik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https://quintly-eu-image-storage.s3.amazonaws.com/dc91cf0c1d7f060345199c8f41e483ed/3301ce0eea397603ce90d90851a79904.jpg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a:t>
                      </a:r>
                    </a:p>
                  </a:txBody>
                  <a:tcPr/>
                </a:tc>
                <a:extLst>
                  <a:ext uri="{0D108BD9-81ED-4DB2-BD59-A6C34878D82A}">
                    <a16:rowId xmlns:a16="http://schemas.microsoft.com/office/drawing/2014/main" val="2735415772"/>
                  </a:ext>
                </a:extLst>
              </a:tr>
            </a:tbl>
          </a:graphicData>
        </a:graphic>
      </p:graphicFrame>
      <p:sp>
        <p:nvSpPr>
          <p:cNvPr id="4" name="Text Placeholder 3">
            <a:extLst>
              <a:ext uri="{FF2B5EF4-FFF2-40B4-BE49-F238E27FC236}">
                <a16:creationId xmlns:a16="http://schemas.microsoft.com/office/drawing/2014/main" id="{610433A4-1AF6-40C0-B9FB-2881CDA0208B}"/>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41242558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CCDE9-EBFD-4E20-B7EE-A55838DEF45F}"/>
              </a:ext>
            </a:extLst>
          </p:cNvPr>
          <p:cNvSpPr>
            <a:spLocks noGrp="1"/>
          </p:cNvSpPr>
          <p:nvPr>
            <p:ph type="title"/>
          </p:nvPr>
        </p:nvSpPr>
        <p:spPr/>
        <p:txBody>
          <a:bodyPr/>
          <a:lstStyle/>
          <a:p>
            <a:r>
              <a:rPr lang="en-US"/>
              <a:t>Overall All Videos Table | All profiles - 10 of 13</a:t>
            </a:r>
          </a:p>
        </p:txBody>
      </p:sp>
      <p:graphicFrame>
        <p:nvGraphicFramePr>
          <p:cNvPr id="5" name="Table Placeholder 4">
            <a:extLst>
              <a:ext uri="{FF2B5EF4-FFF2-40B4-BE49-F238E27FC236}">
                <a16:creationId xmlns:a16="http://schemas.microsoft.com/office/drawing/2014/main" id="{4DBC922E-8F90-4BCB-BA57-96D2DA44AFF9}"/>
              </a:ext>
            </a:extLst>
          </p:cNvPr>
          <p:cNvGraphicFramePr>
            <a:graphicFrameLocks noGrp="1"/>
          </p:cNvGraphicFramePr>
          <p:nvPr>
            <p:ph type="tbl" sz="quarter" idx="13"/>
            <p:extLst>
              <p:ext uri="{D42A27DB-BD31-4B8C-83A1-F6EECF244321}">
                <p14:modId xmlns:p14="http://schemas.microsoft.com/office/powerpoint/2010/main" val="2887185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32818208"/>
                    </a:ext>
                  </a:extLst>
                </a:gridCol>
                <a:gridCol w="1234440">
                  <a:extLst>
                    <a:ext uri="{9D8B030D-6E8A-4147-A177-3AD203B41FA5}">
                      <a16:colId xmlns:a16="http://schemas.microsoft.com/office/drawing/2014/main" val="3190204690"/>
                    </a:ext>
                  </a:extLst>
                </a:gridCol>
                <a:gridCol w="1892808">
                  <a:extLst>
                    <a:ext uri="{9D8B030D-6E8A-4147-A177-3AD203B41FA5}">
                      <a16:colId xmlns:a16="http://schemas.microsoft.com/office/drawing/2014/main" val="1680860848"/>
                    </a:ext>
                  </a:extLst>
                </a:gridCol>
                <a:gridCol w="658368">
                  <a:extLst>
                    <a:ext uri="{9D8B030D-6E8A-4147-A177-3AD203B41FA5}">
                      <a16:colId xmlns:a16="http://schemas.microsoft.com/office/drawing/2014/main" val="3415673683"/>
                    </a:ext>
                  </a:extLst>
                </a:gridCol>
                <a:gridCol w="658368">
                  <a:extLst>
                    <a:ext uri="{9D8B030D-6E8A-4147-A177-3AD203B41FA5}">
                      <a16:colId xmlns:a16="http://schemas.microsoft.com/office/drawing/2014/main" val="3718228907"/>
                    </a:ext>
                  </a:extLst>
                </a:gridCol>
                <a:gridCol w="658368">
                  <a:extLst>
                    <a:ext uri="{9D8B030D-6E8A-4147-A177-3AD203B41FA5}">
                      <a16:colId xmlns:a16="http://schemas.microsoft.com/office/drawing/2014/main" val="1583497739"/>
                    </a:ext>
                  </a:extLst>
                </a:gridCol>
                <a:gridCol w="658368">
                  <a:extLst>
                    <a:ext uri="{9D8B030D-6E8A-4147-A177-3AD203B41FA5}">
                      <a16:colId xmlns:a16="http://schemas.microsoft.com/office/drawing/2014/main" val="3168109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192861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Calibri"/>
                          <a:ea typeface="+mn-ea"/>
                          <a:cs typeface="+mn-cs"/>
                        </a:rPr>
                        <a:t>Instagram kuhn_polska - 2024-06-21 15:01:58</a:t>
                      </a:r>
                      <a:r>
                        <a:rPr kumimoji="0" lang="pl-PL" sz="1000" b="0" i="0" u="none" strike="noStrike" kern="1200" cap="none" spc="0" normalizeH="0" baseline="0" noProof="0">
                          <a:ln>
                            <a:noFill/>
                          </a:ln>
                          <a:solidFill>
                            <a:prstClr val="black"/>
                          </a:solidFill>
                          <a:effectLst/>
                          <a:uLnTx/>
                          <a:uFillTx/>
                          <a:latin typeface="Calibri"/>
                          <a:ea typeface="+mn-ea"/>
                          <a:cs typeface="+mn-cs"/>
                        </a:rPr>
                        <a:t>
 ROWLINER to również modułowy zespół spulchniający, który może być wyposażony w 3 do 5 zębów roboczych, w zależności od wymaganego rozstawu rzędów. 😎
Dzięki dodatkowemu wyposażeniu dostosować maszynę tę można dostosować  konkretnych upraw i specyfiki danego pola! 🤨
#ROWLINER #rolnictwo #kuhn #pielnik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https://quintly-eu-image-storage.s3.amazonaws.com/dc91cf0c1d7f060345199c8f41e483ed/7db76a7d8563451a7f2be191f5a8a9ee.jpg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a:t>
                      </a:r>
                    </a:p>
                  </a:txBody>
                  <a:tcPr/>
                </a:tc>
                <a:extLst>
                  <a:ext uri="{0D108BD9-81ED-4DB2-BD59-A6C34878D82A}">
                    <a16:rowId xmlns:a16="http://schemas.microsoft.com/office/drawing/2014/main" val="3514248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kuhn.ua - 2024-06-20 16:31:07</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z-Cyrl-AZ" sz="1000" b="0" i="0" u="none" strike="noStrike" kern="1200" cap="none" spc="0" normalizeH="0" baseline="0" noProof="0">
                          <a:ln>
                            <a:noFill/>
                          </a:ln>
                          <a:solidFill>
                            <a:prstClr val="black"/>
                          </a:solidFill>
                          <a:effectLst/>
                          <a:uLnTx/>
                          <a:uFillTx/>
                          <a:latin typeface="Calibri"/>
                          <a:ea typeface="+mn-ea"/>
                          <a:cs typeface="+mn-cs"/>
                        </a:rPr>
                        <a:t>Косарки-плющилки </a:t>
                      </a:r>
                      <a:r>
                        <a:rPr kumimoji="0" lang="en-US" sz="1000" b="0" i="0" u="none" strike="noStrike" kern="1200" cap="none" spc="0" normalizeH="0" baseline="0" noProof="0">
                          <a:ln>
                            <a:noFill/>
                          </a:ln>
                          <a:solidFill>
                            <a:prstClr val="black"/>
                          </a:solidFill>
                          <a:effectLst/>
                          <a:uLnTx/>
                          <a:uFillTx/>
                          <a:latin typeface="Calibri"/>
                          <a:ea typeface="+mn-ea"/>
                          <a:cs typeface="+mn-cs"/>
                        </a:rPr>
                        <a:t>PZ 3021 F &amp; FC 13460 RA #kuhn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https://quintly-eu-image-storage.s3.amazonaws.com/824157bb0705dd0dedbcc598c478a5e3/9eb3ea7fc185b295100080dc0cbfe3d9.jpg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extLst>
                  <a:ext uri="{0D108BD9-81ED-4DB2-BD59-A6C34878D82A}">
                    <a16:rowId xmlns:a16="http://schemas.microsoft.com/office/drawing/2014/main" val="1881614368"/>
                  </a:ext>
                </a:extLst>
              </a:tr>
            </a:tbl>
          </a:graphicData>
        </a:graphic>
      </p:graphicFrame>
      <p:sp>
        <p:nvSpPr>
          <p:cNvPr id="4" name="Text Placeholder 3">
            <a:extLst>
              <a:ext uri="{FF2B5EF4-FFF2-40B4-BE49-F238E27FC236}">
                <a16:creationId xmlns:a16="http://schemas.microsoft.com/office/drawing/2014/main" id="{E2F652C5-0E86-40BA-BBC4-00D5147A3A1F}"/>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27997937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B4461-770F-4F91-B465-AA093112120D}"/>
              </a:ext>
            </a:extLst>
          </p:cNvPr>
          <p:cNvSpPr>
            <a:spLocks noGrp="1"/>
          </p:cNvSpPr>
          <p:nvPr>
            <p:ph type="title"/>
          </p:nvPr>
        </p:nvSpPr>
        <p:spPr/>
        <p:txBody>
          <a:bodyPr/>
          <a:lstStyle/>
          <a:p>
            <a:r>
              <a:rPr lang="en-US"/>
              <a:t>Overall All Videos Table | All profiles - 11 of 13</a:t>
            </a:r>
          </a:p>
        </p:txBody>
      </p:sp>
      <p:graphicFrame>
        <p:nvGraphicFramePr>
          <p:cNvPr id="5" name="Table Placeholder 4">
            <a:extLst>
              <a:ext uri="{FF2B5EF4-FFF2-40B4-BE49-F238E27FC236}">
                <a16:creationId xmlns:a16="http://schemas.microsoft.com/office/drawing/2014/main" id="{6418CD34-2AAA-455C-B542-A362CFFD155F}"/>
              </a:ext>
            </a:extLst>
          </p:cNvPr>
          <p:cNvGraphicFramePr>
            <a:graphicFrameLocks noGrp="1"/>
          </p:cNvGraphicFramePr>
          <p:nvPr>
            <p:ph type="tbl" sz="quarter" idx="13"/>
            <p:extLst>
              <p:ext uri="{D42A27DB-BD31-4B8C-83A1-F6EECF244321}">
                <p14:modId xmlns:p14="http://schemas.microsoft.com/office/powerpoint/2010/main" val="1836956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39052315"/>
                    </a:ext>
                  </a:extLst>
                </a:gridCol>
                <a:gridCol w="1234440">
                  <a:extLst>
                    <a:ext uri="{9D8B030D-6E8A-4147-A177-3AD203B41FA5}">
                      <a16:colId xmlns:a16="http://schemas.microsoft.com/office/drawing/2014/main" val="1757399036"/>
                    </a:ext>
                  </a:extLst>
                </a:gridCol>
                <a:gridCol w="1892808">
                  <a:extLst>
                    <a:ext uri="{9D8B030D-6E8A-4147-A177-3AD203B41FA5}">
                      <a16:colId xmlns:a16="http://schemas.microsoft.com/office/drawing/2014/main" val="4250883646"/>
                    </a:ext>
                  </a:extLst>
                </a:gridCol>
                <a:gridCol w="658368">
                  <a:extLst>
                    <a:ext uri="{9D8B030D-6E8A-4147-A177-3AD203B41FA5}">
                      <a16:colId xmlns:a16="http://schemas.microsoft.com/office/drawing/2014/main" val="2202386720"/>
                    </a:ext>
                  </a:extLst>
                </a:gridCol>
                <a:gridCol w="658368">
                  <a:extLst>
                    <a:ext uri="{9D8B030D-6E8A-4147-A177-3AD203B41FA5}">
                      <a16:colId xmlns:a16="http://schemas.microsoft.com/office/drawing/2014/main" val="2618216123"/>
                    </a:ext>
                  </a:extLst>
                </a:gridCol>
                <a:gridCol w="658368">
                  <a:extLst>
                    <a:ext uri="{9D8B030D-6E8A-4147-A177-3AD203B41FA5}">
                      <a16:colId xmlns:a16="http://schemas.microsoft.com/office/drawing/2014/main" val="1274728704"/>
                    </a:ext>
                  </a:extLst>
                </a:gridCol>
                <a:gridCol w="658368">
                  <a:extLst>
                    <a:ext uri="{9D8B030D-6E8A-4147-A177-3AD203B41FA5}">
                      <a16:colId xmlns:a16="http://schemas.microsoft.com/office/drawing/2014/main" val="2078201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192158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kuhn.group - 2024-06-20 16:00:41</a:t>
                      </a:r>
                      <a:r>
                        <a:rPr kumimoji="0" lang="en-US" sz="1000" b="0" i="0" u="none" strike="noStrike" kern="1200" cap="none" spc="0" normalizeH="0" baseline="0" noProof="0">
                          <a:ln>
                            <a:noFill/>
                          </a:ln>
                          <a:solidFill>
                            <a:prstClr val="black"/>
                          </a:solidFill>
                          <a:effectLst/>
                          <a:uLnTx/>
                          <a:uFillTx/>
                          <a:latin typeface="Calibri"/>
                          <a:ea typeface="+mn-ea"/>
                          <a:cs typeface="+mn-cs"/>
                        </a:rPr>
                        <a:t>
 Take absolute control of your mechanical weeding with the tine weeder TINELINER.🌾 
Thanks to precise adjustment of the aggressiveness of the tines, you can adapt your tool to all soil, crop and infestation rate conditions. By adjusting the inclination of the tines, you change the force with which they penetrate the soil. 
⚒ The more vertical the tines, the greater the aggressiveness, which is ideal for hard ground or for eliminating strong weeds. 
☁ Inversely, a more horizontal inclination offers gentler work, perfect for young crops and soft soils. 
With the tine weeder TINELINER, you can hydraulically adjust the aggressiveness of the tines from the tractor cab for greater comfort and continuous adaptation!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https://quintly-eu-image-storage.s3.amazonaws.com/f4939ea023130b4bb0466ae4f0188679/7cee2166e6458d73d4a5a000b2816034.jpg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5272</a:t>
                      </a:r>
                    </a:p>
                  </a:txBody>
                  <a:tcPr/>
                </a:tc>
                <a:extLst>
                  <a:ext uri="{0D108BD9-81ED-4DB2-BD59-A6C34878D82A}">
                    <a16:rowId xmlns:a16="http://schemas.microsoft.com/office/drawing/2014/main" val="2151831767"/>
                  </a:ext>
                </a:extLst>
              </a:tr>
            </a:tbl>
          </a:graphicData>
        </a:graphic>
      </p:graphicFrame>
      <p:sp>
        <p:nvSpPr>
          <p:cNvPr id="4" name="Text Placeholder 3">
            <a:extLst>
              <a:ext uri="{FF2B5EF4-FFF2-40B4-BE49-F238E27FC236}">
                <a16:creationId xmlns:a16="http://schemas.microsoft.com/office/drawing/2014/main" id="{ECE1C940-BF34-4D9A-BAB7-4639667348C2}"/>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23891529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805B0-657A-4257-99D2-5828ED37573D}"/>
              </a:ext>
            </a:extLst>
          </p:cNvPr>
          <p:cNvSpPr>
            <a:spLocks noGrp="1"/>
          </p:cNvSpPr>
          <p:nvPr>
            <p:ph type="title"/>
          </p:nvPr>
        </p:nvSpPr>
        <p:spPr/>
        <p:txBody>
          <a:bodyPr/>
          <a:lstStyle/>
          <a:p>
            <a:r>
              <a:rPr lang="en-US"/>
              <a:t>Overall All Videos Table | All profiles - 12 of 13</a:t>
            </a:r>
          </a:p>
        </p:txBody>
      </p:sp>
      <p:graphicFrame>
        <p:nvGraphicFramePr>
          <p:cNvPr id="5" name="Table Placeholder 4">
            <a:extLst>
              <a:ext uri="{FF2B5EF4-FFF2-40B4-BE49-F238E27FC236}">
                <a16:creationId xmlns:a16="http://schemas.microsoft.com/office/drawing/2014/main" id="{11F38A52-FA7A-46A3-A225-BF7E49D8E493}"/>
              </a:ext>
            </a:extLst>
          </p:cNvPr>
          <p:cNvGraphicFramePr>
            <a:graphicFrameLocks noGrp="1"/>
          </p:cNvGraphicFramePr>
          <p:nvPr>
            <p:ph type="tbl" sz="quarter" idx="13"/>
            <p:extLst>
              <p:ext uri="{D42A27DB-BD31-4B8C-83A1-F6EECF244321}">
                <p14:modId xmlns:p14="http://schemas.microsoft.com/office/powerpoint/2010/main" val="2116132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79866451"/>
                    </a:ext>
                  </a:extLst>
                </a:gridCol>
                <a:gridCol w="1234440">
                  <a:extLst>
                    <a:ext uri="{9D8B030D-6E8A-4147-A177-3AD203B41FA5}">
                      <a16:colId xmlns:a16="http://schemas.microsoft.com/office/drawing/2014/main" val="2177383210"/>
                    </a:ext>
                  </a:extLst>
                </a:gridCol>
                <a:gridCol w="1892808">
                  <a:extLst>
                    <a:ext uri="{9D8B030D-6E8A-4147-A177-3AD203B41FA5}">
                      <a16:colId xmlns:a16="http://schemas.microsoft.com/office/drawing/2014/main" val="3006558146"/>
                    </a:ext>
                  </a:extLst>
                </a:gridCol>
                <a:gridCol w="658368">
                  <a:extLst>
                    <a:ext uri="{9D8B030D-6E8A-4147-A177-3AD203B41FA5}">
                      <a16:colId xmlns:a16="http://schemas.microsoft.com/office/drawing/2014/main" val="3040436402"/>
                    </a:ext>
                  </a:extLst>
                </a:gridCol>
                <a:gridCol w="658368">
                  <a:extLst>
                    <a:ext uri="{9D8B030D-6E8A-4147-A177-3AD203B41FA5}">
                      <a16:colId xmlns:a16="http://schemas.microsoft.com/office/drawing/2014/main" val="3873264600"/>
                    </a:ext>
                  </a:extLst>
                </a:gridCol>
                <a:gridCol w="658368">
                  <a:extLst>
                    <a:ext uri="{9D8B030D-6E8A-4147-A177-3AD203B41FA5}">
                      <a16:colId xmlns:a16="http://schemas.microsoft.com/office/drawing/2014/main" val="3046584035"/>
                    </a:ext>
                  </a:extLst>
                </a:gridCol>
                <a:gridCol w="658368">
                  <a:extLst>
                    <a:ext uri="{9D8B030D-6E8A-4147-A177-3AD203B41FA5}">
                      <a16:colId xmlns:a16="http://schemas.microsoft.com/office/drawing/2014/main" val="2101965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726552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Facebook KUHN - 2024-06-20 16:00:06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https://quintly-eu-image-storage.s3.amazonaws.com/260e0095b4596f3b91b88141d30fe745/904cc776d8136281a86b46e6045b25d3.jpg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101743</a:t>
                      </a:r>
                    </a:p>
                  </a:txBody>
                  <a:tcPr/>
                </a:tc>
                <a:extLst>
                  <a:ext uri="{0D108BD9-81ED-4DB2-BD59-A6C34878D82A}">
                    <a16:rowId xmlns:a16="http://schemas.microsoft.com/office/drawing/2014/main" val="3490988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kuhn.group - 2024-06-20 09:30:32</a:t>
                      </a:r>
                      <a:r>
                        <a:rPr kumimoji="0" lang="en-US" sz="1000" b="0" i="0" u="none" strike="noStrike" kern="1200" cap="none" spc="0" normalizeH="0" baseline="0" noProof="0">
                          <a:ln>
                            <a:noFill/>
                          </a:ln>
                          <a:solidFill>
                            <a:prstClr val="black"/>
                          </a:solidFill>
                          <a:effectLst/>
                          <a:uLnTx/>
                          <a:uFillTx/>
                          <a:latin typeface="Calibri"/>
                          <a:ea typeface="+mn-ea"/>
                          <a:cs typeface="+mn-cs"/>
                        </a:rPr>
                        <a:t>
 🏆 Being elected Machine of the Year isn't just a title! 
With a width of 13.40 meters, the 𝐅𝐂 𝟏𝟑𝟒𝟔𝟎 𝐑𝐀 mower exceeds the mowing width of most mounted triple mowers by 25-30%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https://quintly-eu-image-storage.s3.amazonaws.com/f4939ea023130b4bb0466ae4f0188679/553eb3ab016128079e12adcde3a670c1.jpg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3702</a:t>
                      </a:r>
                    </a:p>
                  </a:txBody>
                  <a:tcPr/>
                </a:tc>
                <a:extLst>
                  <a:ext uri="{0D108BD9-81ED-4DB2-BD59-A6C34878D82A}">
                    <a16:rowId xmlns:a16="http://schemas.microsoft.com/office/drawing/2014/main" val="480720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KUHN - 2024-06-20 09:30:06</a:t>
                      </a:r>
                      <a:r>
                        <a:rPr kumimoji="0" lang="en-US" sz="1000" b="0" i="0" u="none" strike="noStrike" kern="1200" cap="none" spc="0" normalizeH="0" baseline="0" noProof="0">
                          <a:ln>
                            <a:noFill/>
                          </a:ln>
                          <a:solidFill>
                            <a:prstClr val="black"/>
                          </a:solidFill>
                          <a:effectLst/>
                          <a:uLnTx/>
                          <a:uFillTx/>
                          <a:latin typeface="Calibri"/>
                          <a:ea typeface="+mn-ea"/>
                          <a:cs typeface="+mn-cs"/>
                        </a:rPr>
                        <a:t>
 Machine of the Year | FC 13460 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https://quintly-eu-image-storage.s3.amazonaws.com/260e0095b4596f3b91b88141d30fe745/b072c887c9cf3b29d462f8c6cf1c5b90.jpg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98718</a:t>
                      </a:r>
                    </a:p>
                  </a:txBody>
                  <a:tcPr/>
                </a:tc>
                <a:extLst>
                  <a:ext uri="{0D108BD9-81ED-4DB2-BD59-A6C34878D82A}">
                    <a16:rowId xmlns:a16="http://schemas.microsoft.com/office/drawing/2014/main" val="2292975721"/>
                  </a:ext>
                </a:extLst>
              </a:tr>
            </a:tbl>
          </a:graphicData>
        </a:graphic>
      </p:graphicFrame>
      <p:sp>
        <p:nvSpPr>
          <p:cNvPr id="4" name="Text Placeholder 3">
            <a:extLst>
              <a:ext uri="{FF2B5EF4-FFF2-40B4-BE49-F238E27FC236}">
                <a16:creationId xmlns:a16="http://schemas.microsoft.com/office/drawing/2014/main" id="{969F659F-4B92-4551-B8D9-0B73EF23F62B}"/>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19928618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34682-3088-4450-8835-AC77569B7315}"/>
              </a:ext>
            </a:extLst>
          </p:cNvPr>
          <p:cNvSpPr>
            <a:spLocks noGrp="1"/>
          </p:cNvSpPr>
          <p:nvPr>
            <p:ph type="title"/>
          </p:nvPr>
        </p:nvSpPr>
        <p:spPr/>
        <p:txBody>
          <a:bodyPr/>
          <a:lstStyle/>
          <a:p>
            <a:r>
              <a:rPr lang="en-US"/>
              <a:t>Overall All Videos Table | All profiles - 13 of 13</a:t>
            </a:r>
          </a:p>
        </p:txBody>
      </p:sp>
      <p:graphicFrame>
        <p:nvGraphicFramePr>
          <p:cNvPr id="5" name="Table Placeholder 4">
            <a:extLst>
              <a:ext uri="{FF2B5EF4-FFF2-40B4-BE49-F238E27FC236}">
                <a16:creationId xmlns:a16="http://schemas.microsoft.com/office/drawing/2014/main" id="{87F12EEA-ACAD-454A-A217-9E08D5A7C9F4}"/>
              </a:ext>
            </a:extLst>
          </p:cNvPr>
          <p:cNvGraphicFramePr>
            <a:graphicFrameLocks noGrp="1"/>
          </p:cNvGraphicFramePr>
          <p:nvPr>
            <p:ph type="tbl" sz="quarter" idx="13"/>
            <p:extLst>
              <p:ext uri="{D42A27DB-BD31-4B8C-83A1-F6EECF244321}">
                <p14:modId xmlns:p14="http://schemas.microsoft.com/office/powerpoint/2010/main" val="1333951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80436023"/>
                    </a:ext>
                  </a:extLst>
                </a:gridCol>
                <a:gridCol w="1234440">
                  <a:extLst>
                    <a:ext uri="{9D8B030D-6E8A-4147-A177-3AD203B41FA5}">
                      <a16:colId xmlns:a16="http://schemas.microsoft.com/office/drawing/2014/main" val="1636695099"/>
                    </a:ext>
                  </a:extLst>
                </a:gridCol>
                <a:gridCol w="1892808">
                  <a:extLst>
                    <a:ext uri="{9D8B030D-6E8A-4147-A177-3AD203B41FA5}">
                      <a16:colId xmlns:a16="http://schemas.microsoft.com/office/drawing/2014/main" val="1283857260"/>
                    </a:ext>
                  </a:extLst>
                </a:gridCol>
                <a:gridCol w="658368">
                  <a:extLst>
                    <a:ext uri="{9D8B030D-6E8A-4147-A177-3AD203B41FA5}">
                      <a16:colId xmlns:a16="http://schemas.microsoft.com/office/drawing/2014/main" val="1545219317"/>
                    </a:ext>
                  </a:extLst>
                </a:gridCol>
                <a:gridCol w="658368">
                  <a:extLst>
                    <a:ext uri="{9D8B030D-6E8A-4147-A177-3AD203B41FA5}">
                      <a16:colId xmlns:a16="http://schemas.microsoft.com/office/drawing/2014/main" val="1021558013"/>
                    </a:ext>
                  </a:extLst>
                </a:gridCol>
                <a:gridCol w="658368">
                  <a:extLst>
                    <a:ext uri="{9D8B030D-6E8A-4147-A177-3AD203B41FA5}">
                      <a16:colId xmlns:a16="http://schemas.microsoft.com/office/drawing/2014/main" val="3312028703"/>
                    </a:ext>
                  </a:extLst>
                </a:gridCol>
                <a:gridCol w="658368">
                  <a:extLst>
                    <a:ext uri="{9D8B030D-6E8A-4147-A177-3AD203B41FA5}">
                      <a16:colId xmlns:a16="http://schemas.microsoft.com/office/drawing/2014/main" val="3783655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874639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KUHN Farm Machinery UK Ltd - 2024-06-19 19:01:57</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https://quintly-eu-image-storage.s3.amazonaws.com/eb45a2db3df809e155ee3fc01e9b7be7/25a1e8f4eca70bd26b7dfe2976ccebf5.jpg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7726</a:t>
                      </a:r>
                    </a:p>
                  </a:txBody>
                  <a:tcPr/>
                </a:tc>
                <a:extLst>
                  <a:ext uri="{0D108BD9-81ED-4DB2-BD59-A6C34878D82A}">
                    <a16:rowId xmlns:a16="http://schemas.microsoft.com/office/drawing/2014/main" val="3140132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Instagram kuhnfrance - 2024-06-18 20:01:27</a:t>
                      </a:r>
                      <a:r>
                        <a:rPr kumimoji="0" lang="fr-FR" sz="1000" b="0" i="0" u="none" strike="noStrike" kern="1200" cap="none" spc="0" normalizeH="0" baseline="0" noProof="0">
                          <a:ln>
                            <a:noFill/>
                          </a:ln>
                          <a:solidFill>
                            <a:prstClr val="black"/>
                          </a:solidFill>
                          <a:effectLst/>
                          <a:uLnTx/>
                          <a:uFillTx/>
                          <a:latin typeface="Calibri"/>
                          <a:ea typeface="+mn-ea"/>
                          <a:cs typeface="+mn-cs"/>
                        </a:rPr>
                        <a:t>
 Le modèle 𝐆𝐀 𝟖𝟏𝟑𝟏 𝐂𝐋 est équipé d'un pick-up élévateur, une exclusivité sur le marché !
Le pick-up soulève et aère le fourrage présent sur la zone centrale qui n'est pas travaillé avec un andaineur "traditionnel" 😍👌
Plus d'info 👉️ https://cutt.ly/pepN5FCJ 
#KUHN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https://quintly-eu-image-storage.s3.amazonaws.com/c9da33047efbdb6b18113aeb266d3b94/d7987c29e1c2442d0f6d0dd72ee7ddd9.jpg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13122</a:t>
                      </a:r>
                    </a:p>
                  </a:txBody>
                  <a:tcPr/>
                </a:tc>
                <a:extLst>
                  <a:ext uri="{0D108BD9-81ED-4DB2-BD59-A6C34878D82A}">
                    <a16:rowId xmlns:a16="http://schemas.microsoft.com/office/drawing/2014/main" val="2224863661"/>
                  </a:ext>
                </a:extLst>
              </a:tr>
            </a:tbl>
          </a:graphicData>
        </a:graphic>
      </p:graphicFrame>
      <p:sp>
        <p:nvSpPr>
          <p:cNvPr id="4" name="Text Placeholder 3">
            <a:extLst>
              <a:ext uri="{FF2B5EF4-FFF2-40B4-BE49-F238E27FC236}">
                <a16:creationId xmlns:a16="http://schemas.microsoft.com/office/drawing/2014/main" id="{7E1AB8A7-B983-496F-844F-A3069EAC21D2}"/>
              </a:ext>
            </a:extLst>
          </p:cNvPr>
          <p:cNvSpPr>
            <a:spLocks noGrp="1"/>
          </p:cNvSpPr>
          <p:nvPr>
            <p:ph type="body" sz="quarter" idx="14"/>
          </p:nvPr>
        </p:nvSpPr>
        <p:spPr/>
        <p:txBody>
          <a:bodyPr/>
          <a:lstStyle/>
          <a:p>
            <a:r>
              <a:rPr lang="en-US"/>
              <a:t>06/13/2024 - 06/27/2024</a:t>
            </a:r>
          </a:p>
        </p:txBody>
      </p:sp>
    </p:spTree>
    <p:extLst>
      <p:ext uri="{BB962C8B-B14F-4D97-AF65-F5344CB8AC3E}">
        <p14:creationId xmlns:p14="http://schemas.microsoft.com/office/powerpoint/2010/main" val="33196903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A4E85-2846-4875-B7BD-0EFB9619DF20}"/>
              </a:ext>
            </a:extLst>
          </p:cNvPr>
          <p:cNvSpPr>
            <a:spLocks noGrp="1"/>
          </p:cNvSpPr>
          <p:nvPr>
            <p:ph type="title"/>
          </p:nvPr>
        </p:nvSpPr>
        <p:spPr/>
        <p:txBody>
          <a:bodyPr/>
          <a:lstStyle/>
          <a:p>
            <a:r>
              <a:rPr lang="en-US"/>
              <a:t>Facebook Key Metrics Radar | All profiles</a:t>
            </a:r>
          </a:p>
        </p:txBody>
      </p:sp>
      <p:graphicFrame>
        <p:nvGraphicFramePr>
          <p:cNvPr id="6" name="Chart Placeholder 5">
            <a:extLst>
              <a:ext uri="{FF2B5EF4-FFF2-40B4-BE49-F238E27FC236}">
                <a16:creationId xmlns:a16="http://schemas.microsoft.com/office/drawing/2014/main" id="{8C228DFD-ED2A-49F4-86D1-AF6FB18A34B6}"/>
              </a:ext>
            </a:extLst>
          </p:cNvPr>
          <p:cNvGraphicFramePr>
            <a:graphicFrameLocks noGrp="1"/>
          </p:cNvGraphicFramePr>
          <p:nvPr>
            <p:ph type="chart" sz="quarter" idx="13"/>
            <p:extLst>
              <p:ext uri="{D42A27DB-BD31-4B8C-83A1-F6EECF244321}">
                <p14:modId xmlns:p14="http://schemas.microsoft.com/office/powerpoint/2010/main" val="7447816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DC8E8A-3078-4AF2-BC54-ED4C27A96F9E}"/>
              </a:ext>
            </a:extLst>
          </p:cNvPr>
          <p:cNvSpPr>
            <a:spLocks noGrp="1"/>
          </p:cNvSpPr>
          <p:nvPr>
            <p:ph type="body" sz="quarter" idx="14"/>
          </p:nvPr>
        </p:nvSpPr>
        <p:spPr/>
        <p:txBody>
          <a:bodyPr/>
          <a:lstStyle/>
          <a:p>
            <a:r>
              <a:rPr lang="en-US"/>
              <a:t>06/13/2024 - 06/27/2024</a:t>
            </a:r>
          </a:p>
        </p:txBody>
      </p:sp>
      <p:sp>
        <p:nvSpPr>
          <p:cNvPr id="5" name="Footer Placeholder 4">
            <a:extLst>
              <a:ext uri="{FF2B5EF4-FFF2-40B4-BE49-F238E27FC236}">
                <a16:creationId xmlns:a16="http://schemas.microsoft.com/office/drawing/2014/main" id="{2FE52EB0-7580-4786-9462-6ECE5816A0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5620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4DE1C-F2BD-4159-A79C-D0848CF7A37A}"/>
              </a:ext>
            </a:extLst>
          </p:cNvPr>
          <p:cNvSpPr>
            <a:spLocks noGrp="1"/>
          </p:cNvSpPr>
          <p:nvPr>
            <p:ph type="title"/>
          </p:nvPr>
        </p:nvSpPr>
        <p:spPr/>
        <p:txBody>
          <a:bodyPr/>
          <a:lstStyle/>
          <a:p>
            <a:r>
              <a:rPr lang="en-US"/>
              <a:t>Instagram Key Metrics Radar | All profiles</a:t>
            </a:r>
          </a:p>
        </p:txBody>
      </p:sp>
      <p:graphicFrame>
        <p:nvGraphicFramePr>
          <p:cNvPr id="6" name="Chart Placeholder 5">
            <a:extLst>
              <a:ext uri="{FF2B5EF4-FFF2-40B4-BE49-F238E27FC236}">
                <a16:creationId xmlns:a16="http://schemas.microsoft.com/office/drawing/2014/main" id="{0CC8D12D-F4C2-4D68-AF84-D6D2AC311D71}"/>
              </a:ext>
            </a:extLst>
          </p:cNvPr>
          <p:cNvGraphicFramePr>
            <a:graphicFrameLocks noGrp="1"/>
          </p:cNvGraphicFramePr>
          <p:nvPr>
            <p:ph type="chart" sz="quarter" idx="13"/>
            <p:extLst>
              <p:ext uri="{D42A27DB-BD31-4B8C-83A1-F6EECF244321}">
                <p14:modId xmlns:p14="http://schemas.microsoft.com/office/powerpoint/2010/main" val="33628475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34FF7E-35B2-4046-A5AB-506358A82278}"/>
              </a:ext>
            </a:extLst>
          </p:cNvPr>
          <p:cNvSpPr>
            <a:spLocks noGrp="1"/>
          </p:cNvSpPr>
          <p:nvPr>
            <p:ph type="body" sz="quarter" idx="14"/>
          </p:nvPr>
        </p:nvSpPr>
        <p:spPr/>
        <p:txBody>
          <a:bodyPr/>
          <a:lstStyle/>
          <a:p>
            <a:r>
              <a:rPr lang="en-US"/>
              <a:t>06/13/2024 - 06/27/2024</a:t>
            </a:r>
          </a:p>
        </p:txBody>
      </p:sp>
      <p:sp>
        <p:nvSpPr>
          <p:cNvPr id="5" name="Footer Placeholder 4">
            <a:extLst>
              <a:ext uri="{FF2B5EF4-FFF2-40B4-BE49-F238E27FC236}">
                <a16:creationId xmlns:a16="http://schemas.microsoft.com/office/drawing/2014/main" id="{7B82F442-683C-4F29-BCDF-ACDD862DA5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94503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A7651-6AE3-4C10-AA19-BE6748A6722D}"/>
              </a:ext>
            </a:extLst>
          </p:cNvPr>
          <p:cNvSpPr>
            <a:spLocks noGrp="1"/>
          </p:cNvSpPr>
          <p:nvPr>
            <p:ph type="title"/>
          </p:nvPr>
        </p:nvSpPr>
        <p:spPr/>
        <p:txBody>
          <a:bodyPr/>
          <a:lstStyle/>
          <a:p>
            <a:r>
              <a:rPr lang="en-US"/>
              <a:t>Facebook Interactions Distribution | All profiles</a:t>
            </a:r>
          </a:p>
        </p:txBody>
      </p:sp>
      <p:graphicFrame>
        <p:nvGraphicFramePr>
          <p:cNvPr id="6" name="Chart Placeholder 5">
            <a:extLst>
              <a:ext uri="{FF2B5EF4-FFF2-40B4-BE49-F238E27FC236}">
                <a16:creationId xmlns:a16="http://schemas.microsoft.com/office/drawing/2014/main" id="{947BA3B2-F566-471C-96D1-CBA466E2F7DD}"/>
              </a:ext>
            </a:extLst>
          </p:cNvPr>
          <p:cNvGraphicFramePr>
            <a:graphicFrameLocks noGrp="1"/>
          </p:cNvGraphicFramePr>
          <p:nvPr>
            <p:ph type="chart" sz="quarter" idx="13"/>
            <p:extLst>
              <p:ext uri="{D42A27DB-BD31-4B8C-83A1-F6EECF244321}">
                <p14:modId xmlns:p14="http://schemas.microsoft.com/office/powerpoint/2010/main" val="11230241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1D7301-34FF-4AA4-8EEC-D6288DB72649}"/>
              </a:ext>
            </a:extLst>
          </p:cNvPr>
          <p:cNvSpPr>
            <a:spLocks noGrp="1"/>
          </p:cNvSpPr>
          <p:nvPr>
            <p:ph type="body" sz="quarter" idx="14"/>
          </p:nvPr>
        </p:nvSpPr>
        <p:spPr/>
        <p:txBody>
          <a:bodyPr/>
          <a:lstStyle/>
          <a:p>
            <a:r>
              <a:rPr lang="en-US"/>
              <a:t>06/13/2024 - 06/27/2024</a:t>
            </a:r>
          </a:p>
        </p:txBody>
      </p:sp>
      <p:sp>
        <p:nvSpPr>
          <p:cNvPr id="5" name="Footer Placeholder 4">
            <a:extLst>
              <a:ext uri="{FF2B5EF4-FFF2-40B4-BE49-F238E27FC236}">
                <a16:creationId xmlns:a16="http://schemas.microsoft.com/office/drawing/2014/main" id="{67B88DCB-8805-457C-8C06-245EE9BC65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18175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12943-712A-415A-B5A9-621CEB98B686}"/>
              </a:ext>
            </a:extLst>
          </p:cNvPr>
          <p:cNvSpPr>
            <a:spLocks noGrp="1"/>
          </p:cNvSpPr>
          <p:nvPr>
            <p:ph type="title"/>
          </p:nvPr>
        </p:nvSpPr>
        <p:spPr/>
        <p:txBody>
          <a:bodyPr/>
          <a:lstStyle/>
          <a:p>
            <a:r>
              <a:rPr lang="en-US"/>
              <a:t>Instagram Interactions Distribution | All profiles</a:t>
            </a:r>
          </a:p>
        </p:txBody>
      </p:sp>
      <p:graphicFrame>
        <p:nvGraphicFramePr>
          <p:cNvPr id="6" name="Chart Placeholder 5">
            <a:extLst>
              <a:ext uri="{FF2B5EF4-FFF2-40B4-BE49-F238E27FC236}">
                <a16:creationId xmlns:a16="http://schemas.microsoft.com/office/drawing/2014/main" id="{A89B671A-7815-40F0-BA6D-FF1EA10C743D}"/>
              </a:ext>
            </a:extLst>
          </p:cNvPr>
          <p:cNvGraphicFramePr>
            <a:graphicFrameLocks noGrp="1"/>
          </p:cNvGraphicFramePr>
          <p:nvPr>
            <p:ph type="chart" sz="quarter" idx="13"/>
            <p:extLst>
              <p:ext uri="{D42A27DB-BD31-4B8C-83A1-F6EECF244321}">
                <p14:modId xmlns:p14="http://schemas.microsoft.com/office/powerpoint/2010/main" val="22123976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F48750-3885-4533-B0FC-C4970AED7E1A}"/>
              </a:ext>
            </a:extLst>
          </p:cNvPr>
          <p:cNvSpPr>
            <a:spLocks noGrp="1"/>
          </p:cNvSpPr>
          <p:nvPr>
            <p:ph type="body" sz="quarter" idx="14"/>
          </p:nvPr>
        </p:nvSpPr>
        <p:spPr/>
        <p:txBody>
          <a:bodyPr/>
          <a:lstStyle/>
          <a:p>
            <a:r>
              <a:rPr lang="en-US"/>
              <a:t>06/13/2024 - 06/27/2024</a:t>
            </a:r>
          </a:p>
        </p:txBody>
      </p:sp>
      <p:sp>
        <p:nvSpPr>
          <p:cNvPr id="5" name="Footer Placeholder 4">
            <a:extLst>
              <a:ext uri="{FF2B5EF4-FFF2-40B4-BE49-F238E27FC236}">
                <a16:creationId xmlns:a16="http://schemas.microsoft.com/office/drawing/2014/main" id="{5F08B4FB-D37A-4FDA-879A-7DD3E9500C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838082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4158</Words>
  <Application>Microsoft Office PowerPoint</Application>
  <PresentationFormat>On-screen Show (4:3)</PresentationFormat>
  <Paragraphs>738</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Calibri</vt:lpstr>
      <vt:lpstr>Arial</vt:lpstr>
      <vt:lpstr>quintly_template</vt:lpstr>
      <vt:lpstr>FB / IG Overview</vt:lpstr>
      <vt:lpstr>Facebook Key Metrics Table | All profiles - 1 of 2</vt:lpstr>
      <vt:lpstr>Facebook Key Metrics Table | All profiles - 2 of 2</vt:lpstr>
      <vt:lpstr>Instagram Key Metrics Table | All profiles</vt:lpstr>
      <vt:lpstr>Instagram Followers Total | All profiles</vt:lpstr>
      <vt:lpstr>Facebook Fans or Followers Total | All profiles</vt:lpstr>
      <vt:lpstr>Facebook Interaction Rate | All profiles</vt:lpstr>
      <vt:lpstr>Instagram Interaction Rate | All profiles</vt:lpstr>
      <vt:lpstr>Facebook Reach | All profiles</vt:lpstr>
      <vt:lpstr>Instagram Reach | All profiles</vt:lpstr>
      <vt:lpstr>Overall Top Posts Table | All profiles - 1 of 12</vt:lpstr>
      <vt:lpstr>Overall Top Posts Table | All profiles - 2 of 12</vt:lpstr>
      <vt:lpstr>Overall Top Posts Table | All profiles - 3 of 12</vt:lpstr>
      <vt:lpstr>Overall Top Posts Table | All profiles - 4 of 12</vt:lpstr>
      <vt:lpstr>Overall Top Posts Table | All profiles - 5 of 12</vt:lpstr>
      <vt:lpstr>Overall Top Posts Table | All profiles - 6 of 12</vt:lpstr>
      <vt:lpstr>Overall Top Posts Table | All profiles - 7 of 12</vt:lpstr>
      <vt:lpstr>Overall Top Posts Table | All profiles - 8 of 12</vt:lpstr>
      <vt:lpstr>Overall Top Posts Table | All profiles - 9 of 12</vt:lpstr>
      <vt:lpstr>Overall Top Posts Table | All profiles - 10 of 12</vt:lpstr>
      <vt:lpstr>Overall Top Posts Table | All profiles - 11 of 12</vt:lpstr>
      <vt:lpstr>Overall Top Posts Table | All profiles - 12 of 12</vt:lpstr>
      <vt:lpstr>Overall All Videos Table | All profiles - 1 of 13</vt:lpstr>
      <vt:lpstr>Overall All Videos Table | All profiles - 2 of 13</vt:lpstr>
      <vt:lpstr>Overall All Videos Table | All profiles - 3 of 13</vt:lpstr>
      <vt:lpstr>Overall All Videos Table | All profiles - 4 of 13</vt:lpstr>
      <vt:lpstr>Overall All Videos Table | All profiles - 5 of 13</vt:lpstr>
      <vt:lpstr>Overall All Videos Table | All profiles - 6 of 13</vt:lpstr>
      <vt:lpstr>Overall All Videos Table | All profiles - 7 of 13</vt:lpstr>
      <vt:lpstr>Overall All Videos Table | All profiles - 8 of 13</vt:lpstr>
      <vt:lpstr>Overall All Videos Table | All profiles - 9 of 13</vt:lpstr>
      <vt:lpstr>Overall All Videos Table | All profiles - 10 of 13</vt:lpstr>
      <vt:lpstr>Overall All Videos Table | All profiles - 11 of 13</vt:lpstr>
      <vt:lpstr>Overall All Videos Table | All profiles - 12 of 13</vt:lpstr>
      <vt:lpstr>Overall All Videos Table | All profiles - 13 of 13</vt:lpstr>
      <vt:lpstr>Facebook Key Metrics Radar | All profiles</vt:lpstr>
      <vt:lpstr>Instagram Key Metrics Radar | All profiles</vt:lpstr>
      <vt:lpstr>Facebook Interactions Distribution | All profiles</vt:lpstr>
      <vt:lpstr>Instagram Interactions Distribution | All profiles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FB / IG Overview</dc:title>
  <dc:creator>Frederik Born</dc:creator>
  <cp:lastModifiedBy>Frederik Born</cp:lastModifiedBy>
  <cp:revision>1</cp:revision>
  <dcterms:created xsi:type="dcterms:W3CDTF">2024-06-28T13:30:41Z</dcterms:created>
  <dcterms:modified xsi:type="dcterms:W3CDTF">2024-06-28T13:32:04Z</dcterms:modified>
</cp:coreProperties>
</file>