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1291082</c:v>
                </c:pt>
                <c:pt idx="1">
                  <c:v>1291367</c:v>
                </c:pt>
                <c:pt idx="2">
                  <c:v>1291591</c:v>
                </c:pt>
                <c:pt idx="3">
                  <c:v>1291852</c:v>
                </c:pt>
                <c:pt idx="4">
                  <c:v>1291991</c:v>
                </c:pt>
                <c:pt idx="5">
                  <c:v>1292151</c:v>
                </c:pt>
                <c:pt idx="6">
                  <c:v>1292467</c:v>
                </c:pt>
                <c:pt idx="7">
                  <c:v>1292727</c:v>
                </c:pt>
                <c:pt idx="8">
                  <c:v>1293125</c:v>
                </c:pt>
                <c:pt idx="9">
                  <c:v>1293461</c:v>
                </c:pt>
                <c:pt idx="10">
                  <c:v>1293890</c:v>
                </c:pt>
                <c:pt idx="11">
                  <c:v>1294159</c:v>
                </c:pt>
                <c:pt idx="12">
                  <c:v>1294445</c:v>
                </c:pt>
                <c:pt idx="13">
                  <c:v>1294727</c:v>
                </c:pt>
                <c:pt idx="14">
                  <c:v>1294977</c:v>
                </c:pt>
              </c:numCache>
            </c:numRef>
          </c:val>
          <c:smooth val="0"/>
          <c:extLst>
            <c:ext xmlns:c16="http://schemas.microsoft.com/office/drawing/2014/chart" uri="{C3380CC4-5D6E-409C-BE32-E72D297353CC}">
              <c16:uniqueId val="{00000000-A85C-4B48-8F18-49DFE7F8D13A}"/>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996</c:v>
                </c:pt>
                <c:pt idx="1">
                  <c:v>1001</c:v>
                </c:pt>
                <c:pt idx="2">
                  <c:v>1008</c:v>
                </c:pt>
                <c:pt idx="3">
                  <c:v>1015</c:v>
                </c:pt>
                <c:pt idx="4">
                  <c:v>1055</c:v>
                </c:pt>
                <c:pt idx="5">
                  <c:v>1075</c:v>
                </c:pt>
                <c:pt idx="6">
                  <c:v>1092</c:v>
                </c:pt>
                <c:pt idx="7">
                  <c:v>1102</c:v>
                </c:pt>
                <c:pt idx="8">
                  <c:v>1112</c:v>
                </c:pt>
                <c:pt idx="9">
                  <c:v>1118</c:v>
                </c:pt>
                <c:pt idx="10">
                  <c:v>1129</c:v>
                </c:pt>
                <c:pt idx="11">
                  <c:v>1140</c:v>
                </c:pt>
                <c:pt idx="12">
                  <c:v>1149</c:v>
                </c:pt>
                <c:pt idx="13">
                  <c:v>1159</c:v>
                </c:pt>
                <c:pt idx="14">
                  <c:v>1169</c:v>
                </c:pt>
              </c:numCache>
            </c:numRef>
          </c:val>
          <c:smooth val="0"/>
          <c:extLst>
            <c:ext xmlns:c16="http://schemas.microsoft.com/office/drawing/2014/chart" uri="{C3380CC4-5D6E-409C-BE32-E72D297353CC}">
              <c16:uniqueId val="{00000001-A85C-4B48-8F18-49DFE7F8D13A}"/>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1763</c:v>
                </c:pt>
                <c:pt idx="1">
                  <c:v>1764</c:v>
                </c:pt>
                <c:pt idx="2">
                  <c:v>1764</c:v>
                </c:pt>
                <c:pt idx="3">
                  <c:v>1764</c:v>
                </c:pt>
                <c:pt idx="4">
                  <c:v>1766</c:v>
                </c:pt>
                <c:pt idx="5">
                  <c:v>1767</c:v>
                </c:pt>
                <c:pt idx="6">
                  <c:v>1770</c:v>
                </c:pt>
                <c:pt idx="7">
                  <c:v>1773</c:v>
                </c:pt>
                <c:pt idx="8">
                  <c:v>1773</c:v>
                </c:pt>
                <c:pt idx="9">
                  <c:v>1773</c:v>
                </c:pt>
                <c:pt idx="10">
                  <c:v>1772</c:v>
                </c:pt>
                <c:pt idx="11">
                  <c:v>1770</c:v>
                </c:pt>
                <c:pt idx="12">
                  <c:v>1771</c:v>
                </c:pt>
                <c:pt idx="13">
                  <c:v>1771</c:v>
                </c:pt>
                <c:pt idx="14">
                  <c:v>1773</c:v>
                </c:pt>
              </c:numCache>
            </c:numRef>
          </c:val>
          <c:smooth val="0"/>
          <c:extLst>
            <c:ext xmlns:c16="http://schemas.microsoft.com/office/drawing/2014/chart" uri="{C3380CC4-5D6E-409C-BE32-E72D297353CC}">
              <c16:uniqueId val="{00000002-A85C-4B48-8F18-49DFE7F8D13A}"/>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7313</c:v>
                </c:pt>
                <c:pt idx="1">
                  <c:v>7316</c:v>
                </c:pt>
                <c:pt idx="2">
                  <c:v>7320</c:v>
                </c:pt>
                <c:pt idx="3">
                  <c:v>7324</c:v>
                </c:pt>
                <c:pt idx="4">
                  <c:v>7328</c:v>
                </c:pt>
                <c:pt idx="5">
                  <c:v>7334</c:v>
                </c:pt>
                <c:pt idx="6">
                  <c:v>7337</c:v>
                </c:pt>
                <c:pt idx="7">
                  <c:v>7338</c:v>
                </c:pt>
                <c:pt idx="8">
                  <c:v>7346</c:v>
                </c:pt>
                <c:pt idx="9">
                  <c:v>7350</c:v>
                </c:pt>
                <c:pt idx="10">
                  <c:v>7350</c:v>
                </c:pt>
                <c:pt idx="11">
                  <c:v>7351</c:v>
                </c:pt>
                <c:pt idx="12">
                  <c:v>7354</c:v>
                </c:pt>
                <c:pt idx="13">
                  <c:v>7357</c:v>
                </c:pt>
                <c:pt idx="14">
                  <c:v>7363</c:v>
                </c:pt>
              </c:numCache>
            </c:numRef>
          </c:val>
          <c:smooth val="0"/>
          <c:extLst>
            <c:ext xmlns:c16="http://schemas.microsoft.com/office/drawing/2014/chart" uri="{C3380CC4-5D6E-409C-BE32-E72D297353CC}">
              <c16:uniqueId val="{00000003-A85C-4B48-8F18-49DFE7F8D13A}"/>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33155</c:v>
                </c:pt>
                <c:pt idx="1">
                  <c:v>33164</c:v>
                </c:pt>
                <c:pt idx="2">
                  <c:v>33183</c:v>
                </c:pt>
                <c:pt idx="3">
                  <c:v>33201</c:v>
                </c:pt>
                <c:pt idx="4">
                  <c:v>33213</c:v>
                </c:pt>
                <c:pt idx="5">
                  <c:v>33228</c:v>
                </c:pt>
                <c:pt idx="6">
                  <c:v>33242</c:v>
                </c:pt>
                <c:pt idx="7">
                  <c:v>33243</c:v>
                </c:pt>
                <c:pt idx="8">
                  <c:v>33259</c:v>
                </c:pt>
                <c:pt idx="9">
                  <c:v>33268</c:v>
                </c:pt>
                <c:pt idx="10">
                  <c:v>33279</c:v>
                </c:pt>
                <c:pt idx="11">
                  <c:v>33296</c:v>
                </c:pt>
                <c:pt idx="12">
                  <c:v>33301</c:v>
                </c:pt>
                <c:pt idx="13">
                  <c:v>33316</c:v>
                </c:pt>
                <c:pt idx="14">
                  <c:v>33331</c:v>
                </c:pt>
              </c:numCache>
            </c:numRef>
          </c:val>
          <c:smooth val="0"/>
          <c:extLst>
            <c:ext xmlns:c16="http://schemas.microsoft.com/office/drawing/2014/chart" uri="{C3380CC4-5D6E-409C-BE32-E72D297353CC}">
              <c16:uniqueId val="{00000004-A85C-4B48-8F18-49DFE7F8D13A}"/>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20</c:v>
                </c:pt>
                <c:pt idx="1">
                  <c:v>21</c:v>
                </c:pt>
                <c:pt idx="2">
                  <c:v>22</c:v>
                </c:pt>
                <c:pt idx="3">
                  <c:v>22</c:v>
                </c:pt>
                <c:pt idx="4">
                  <c:v>23</c:v>
                </c:pt>
                <c:pt idx="5">
                  <c:v>22</c:v>
                </c:pt>
                <c:pt idx="6">
                  <c:v>23</c:v>
                </c:pt>
                <c:pt idx="7">
                  <c:v>23</c:v>
                </c:pt>
                <c:pt idx="8">
                  <c:v>24</c:v>
                </c:pt>
                <c:pt idx="9">
                  <c:v>24</c:v>
                </c:pt>
                <c:pt idx="10">
                  <c:v>25</c:v>
                </c:pt>
                <c:pt idx="11">
                  <c:v>25</c:v>
                </c:pt>
                <c:pt idx="12">
                  <c:v>25</c:v>
                </c:pt>
                <c:pt idx="13">
                  <c:v>26</c:v>
                </c:pt>
                <c:pt idx="14">
                  <c:v>26</c:v>
                </c:pt>
              </c:numCache>
            </c:numRef>
          </c:val>
          <c:smooth val="0"/>
          <c:extLst>
            <c:ext xmlns:c16="http://schemas.microsoft.com/office/drawing/2014/chart" uri="{C3380CC4-5D6E-409C-BE32-E72D297353CC}">
              <c16:uniqueId val="{00000005-A85C-4B48-8F18-49DFE7F8D13A}"/>
            </c:ext>
          </c:extLst>
        </c:ser>
        <c:dLbls>
          <c:showLegendKey val="0"/>
          <c:showVal val="0"/>
          <c:showCatName val="0"/>
          <c:showSerName val="0"/>
          <c:showPercent val="0"/>
          <c:showBubbleSize val="0"/>
        </c:dLbls>
        <c:smooth val="0"/>
        <c:axId val="484924928"/>
        <c:axId val="484918368"/>
      </c:lineChart>
      <c:dateAx>
        <c:axId val="48492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18368"/>
        <c:crosses val="autoZero"/>
        <c:auto val="1"/>
        <c:lblOffset val="100"/>
        <c:baseTimeUnit val="days"/>
      </c:dateAx>
      <c:valAx>
        <c:axId val="48491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2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5236584</c:v>
                </c:pt>
                <c:pt idx="1">
                  <c:v>5256601</c:v>
                </c:pt>
                <c:pt idx="2">
                  <c:v>5239596</c:v>
                </c:pt>
                <c:pt idx="3">
                  <c:v>5242422</c:v>
                </c:pt>
                <c:pt idx="4">
                  <c:v>5237309</c:v>
                </c:pt>
                <c:pt idx="5">
                  <c:v>5249406</c:v>
                </c:pt>
                <c:pt idx="6">
                  <c:v>5233797</c:v>
                </c:pt>
                <c:pt idx="7">
                  <c:v>5247216</c:v>
                </c:pt>
                <c:pt idx="8">
                  <c:v>5251846</c:v>
                </c:pt>
                <c:pt idx="9">
                  <c:v>5244099</c:v>
                </c:pt>
                <c:pt idx="10">
                  <c:v>5238465</c:v>
                </c:pt>
                <c:pt idx="11">
                  <c:v>5237206</c:v>
                </c:pt>
                <c:pt idx="12">
                  <c:v>5250272</c:v>
                </c:pt>
                <c:pt idx="13">
                  <c:v>5246658</c:v>
                </c:pt>
                <c:pt idx="14">
                  <c:v>5245438</c:v>
                </c:pt>
              </c:numCache>
            </c:numRef>
          </c:val>
          <c:smooth val="0"/>
          <c:extLst>
            <c:ext xmlns:c16="http://schemas.microsoft.com/office/drawing/2014/chart" uri="{C3380CC4-5D6E-409C-BE32-E72D297353CC}">
              <c16:uniqueId val="{00000000-0CEF-4F59-8702-B0776FB3D3A9}"/>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77523</c:v>
                </c:pt>
                <c:pt idx="1">
                  <c:v>77523</c:v>
                </c:pt>
                <c:pt idx="2">
                  <c:v>77523</c:v>
                </c:pt>
                <c:pt idx="3">
                  <c:v>77531</c:v>
                </c:pt>
                <c:pt idx="4">
                  <c:v>77534</c:v>
                </c:pt>
                <c:pt idx="5">
                  <c:v>77544</c:v>
                </c:pt>
                <c:pt idx="6">
                  <c:v>77560</c:v>
                </c:pt>
                <c:pt idx="7">
                  <c:v>77559</c:v>
                </c:pt>
                <c:pt idx="8">
                  <c:v>77562</c:v>
                </c:pt>
                <c:pt idx="9">
                  <c:v>77566</c:v>
                </c:pt>
                <c:pt idx="10">
                  <c:v>77565</c:v>
                </c:pt>
                <c:pt idx="11">
                  <c:v>77568</c:v>
                </c:pt>
                <c:pt idx="12">
                  <c:v>77566</c:v>
                </c:pt>
                <c:pt idx="13">
                  <c:v>77566</c:v>
                </c:pt>
                <c:pt idx="14">
                  <c:v>77565</c:v>
                </c:pt>
              </c:numCache>
            </c:numRef>
          </c:val>
          <c:smooth val="0"/>
          <c:extLst>
            <c:ext xmlns:c16="http://schemas.microsoft.com/office/drawing/2014/chart" uri="{C3380CC4-5D6E-409C-BE32-E72D297353CC}">
              <c16:uniqueId val="{00000001-0CEF-4F59-8702-B0776FB3D3A9}"/>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6497</c:v>
                </c:pt>
                <c:pt idx="1">
                  <c:v>6499</c:v>
                </c:pt>
                <c:pt idx="2">
                  <c:v>6500</c:v>
                </c:pt>
                <c:pt idx="3">
                  <c:v>6500</c:v>
                </c:pt>
                <c:pt idx="4">
                  <c:v>6500</c:v>
                </c:pt>
                <c:pt idx="5">
                  <c:v>6502</c:v>
                </c:pt>
                <c:pt idx="6">
                  <c:v>6503</c:v>
                </c:pt>
                <c:pt idx="7">
                  <c:v>6506</c:v>
                </c:pt>
                <c:pt idx="8">
                  <c:v>6507</c:v>
                </c:pt>
                <c:pt idx="9">
                  <c:v>6508</c:v>
                </c:pt>
                <c:pt idx="10">
                  <c:v>6507</c:v>
                </c:pt>
                <c:pt idx="11">
                  <c:v>6510</c:v>
                </c:pt>
                <c:pt idx="12">
                  <c:v>6511</c:v>
                </c:pt>
                <c:pt idx="13">
                  <c:v>6511</c:v>
                </c:pt>
                <c:pt idx="14">
                  <c:v>6513</c:v>
                </c:pt>
              </c:numCache>
            </c:numRef>
          </c:val>
          <c:smooth val="0"/>
          <c:extLst>
            <c:ext xmlns:c16="http://schemas.microsoft.com/office/drawing/2014/chart" uri="{C3380CC4-5D6E-409C-BE32-E72D297353CC}">
              <c16:uniqueId val="{00000002-0CEF-4F59-8702-B0776FB3D3A9}"/>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8036</c:v>
                </c:pt>
                <c:pt idx="1">
                  <c:v>8036</c:v>
                </c:pt>
                <c:pt idx="2">
                  <c:v>8036</c:v>
                </c:pt>
                <c:pt idx="3">
                  <c:v>8037</c:v>
                </c:pt>
                <c:pt idx="4">
                  <c:v>8037</c:v>
                </c:pt>
                <c:pt idx="5">
                  <c:v>8037</c:v>
                </c:pt>
                <c:pt idx="6">
                  <c:v>8039</c:v>
                </c:pt>
                <c:pt idx="7">
                  <c:v>8040</c:v>
                </c:pt>
                <c:pt idx="8">
                  <c:v>8040</c:v>
                </c:pt>
                <c:pt idx="9">
                  <c:v>8039</c:v>
                </c:pt>
                <c:pt idx="10">
                  <c:v>8038</c:v>
                </c:pt>
                <c:pt idx="11">
                  <c:v>8039</c:v>
                </c:pt>
                <c:pt idx="12">
                  <c:v>8038</c:v>
                </c:pt>
                <c:pt idx="13">
                  <c:v>8039</c:v>
                </c:pt>
                <c:pt idx="14">
                  <c:v>8039</c:v>
                </c:pt>
              </c:numCache>
            </c:numRef>
          </c:val>
          <c:smooth val="0"/>
          <c:extLst>
            <c:ext xmlns:c16="http://schemas.microsoft.com/office/drawing/2014/chart" uri="{C3380CC4-5D6E-409C-BE32-E72D297353CC}">
              <c16:uniqueId val="{00000003-0CEF-4F59-8702-B0776FB3D3A9}"/>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52941</c:v>
                </c:pt>
                <c:pt idx="1">
                  <c:v>52941</c:v>
                </c:pt>
                <c:pt idx="2">
                  <c:v>52949</c:v>
                </c:pt>
                <c:pt idx="3">
                  <c:v>52956</c:v>
                </c:pt>
                <c:pt idx="4">
                  <c:v>52960</c:v>
                </c:pt>
                <c:pt idx="5">
                  <c:v>52965</c:v>
                </c:pt>
                <c:pt idx="6">
                  <c:v>52964</c:v>
                </c:pt>
                <c:pt idx="7">
                  <c:v>52967</c:v>
                </c:pt>
                <c:pt idx="8">
                  <c:v>52968</c:v>
                </c:pt>
                <c:pt idx="9">
                  <c:v>52965</c:v>
                </c:pt>
                <c:pt idx="10">
                  <c:v>52961</c:v>
                </c:pt>
                <c:pt idx="11">
                  <c:v>52967</c:v>
                </c:pt>
                <c:pt idx="12">
                  <c:v>52974</c:v>
                </c:pt>
                <c:pt idx="13">
                  <c:v>52974</c:v>
                </c:pt>
                <c:pt idx="14">
                  <c:v>52975</c:v>
                </c:pt>
              </c:numCache>
            </c:numRef>
          </c:val>
          <c:smooth val="0"/>
          <c:extLst>
            <c:ext xmlns:c16="http://schemas.microsoft.com/office/drawing/2014/chart" uri="{C3380CC4-5D6E-409C-BE32-E72D297353CC}">
              <c16:uniqueId val="{00000004-0CEF-4F59-8702-B0776FB3D3A9}"/>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29169</c:v>
                </c:pt>
                <c:pt idx="1">
                  <c:v>29172</c:v>
                </c:pt>
                <c:pt idx="2">
                  <c:v>29172</c:v>
                </c:pt>
                <c:pt idx="3">
                  <c:v>29173</c:v>
                </c:pt>
                <c:pt idx="4">
                  <c:v>29175</c:v>
                </c:pt>
                <c:pt idx="5">
                  <c:v>29174</c:v>
                </c:pt>
                <c:pt idx="6">
                  <c:v>29174</c:v>
                </c:pt>
                <c:pt idx="7">
                  <c:v>29176</c:v>
                </c:pt>
                <c:pt idx="8">
                  <c:v>29179</c:v>
                </c:pt>
                <c:pt idx="9">
                  <c:v>29191</c:v>
                </c:pt>
                <c:pt idx="10">
                  <c:v>29192</c:v>
                </c:pt>
                <c:pt idx="11">
                  <c:v>29205</c:v>
                </c:pt>
                <c:pt idx="12">
                  <c:v>29207</c:v>
                </c:pt>
                <c:pt idx="13">
                  <c:v>29213</c:v>
                </c:pt>
                <c:pt idx="14">
                  <c:v>29221</c:v>
                </c:pt>
              </c:numCache>
            </c:numRef>
          </c:val>
          <c:smooth val="0"/>
          <c:extLst>
            <c:ext xmlns:c16="http://schemas.microsoft.com/office/drawing/2014/chart" uri="{C3380CC4-5D6E-409C-BE32-E72D297353CC}">
              <c16:uniqueId val="{00000005-0CEF-4F59-8702-B0776FB3D3A9}"/>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26715</c:v>
                </c:pt>
                <c:pt idx="1">
                  <c:v>26716</c:v>
                </c:pt>
                <c:pt idx="2">
                  <c:v>26717</c:v>
                </c:pt>
                <c:pt idx="3">
                  <c:v>26717</c:v>
                </c:pt>
                <c:pt idx="4">
                  <c:v>26717</c:v>
                </c:pt>
                <c:pt idx="5">
                  <c:v>26720</c:v>
                </c:pt>
                <c:pt idx="6">
                  <c:v>26722</c:v>
                </c:pt>
                <c:pt idx="7">
                  <c:v>26722</c:v>
                </c:pt>
                <c:pt idx="8">
                  <c:v>26725</c:v>
                </c:pt>
                <c:pt idx="9">
                  <c:v>26725</c:v>
                </c:pt>
                <c:pt idx="10">
                  <c:v>26724</c:v>
                </c:pt>
                <c:pt idx="11">
                  <c:v>26727</c:v>
                </c:pt>
                <c:pt idx="12">
                  <c:v>26726</c:v>
                </c:pt>
                <c:pt idx="13">
                  <c:v>26727</c:v>
                </c:pt>
                <c:pt idx="14">
                  <c:v>26727</c:v>
                </c:pt>
              </c:numCache>
            </c:numRef>
          </c:val>
          <c:smooth val="0"/>
          <c:extLst>
            <c:ext xmlns:c16="http://schemas.microsoft.com/office/drawing/2014/chart" uri="{C3380CC4-5D6E-409C-BE32-E72D297353CC}">
              <c16:uniqueId val="{00000006-0CEF-4F59-8702-B0776FB3D3A9}"/>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8">
                  <c:v>17819</c:v>
                </c:pt>
                <c:pt idx="9">
                  <c:v>17858</c:v>
                </c:pt>
                <c:pt idx="10">
                  <c:v>17918</c:v>
                </c:pt>
                <c:pt idx="11">
                  <c:v>17968</c:v>
                </c:pt>
                <c:pt idx="12">
                  <c:v>18011</c:v>
                </c:pt>
                <c:pt idx="13">
                  <c:v>18058</c:v>
                </c:pt>
                <c:pt idx="14">
                  <c:v>18101</c:v>
                </c:pt>
              </c:numCache>
            </c:numRef>
          </c:val>
          <c:smooth val="0"/>
          <c:extLst>
            <c:ext xmlns:c16="http://schemas.microsoft.com/office/drawing/2014/chart" uri="{C3380CC4-5D6E-409C-BE32-E72D297353CC}">
              <c16:uniqueId val="{00000007-0CEF-4F59-8702-B0776FB3D3A9}"/>
            </c:ext>
          </c:extLst>
        </c:ser>
        <c:dLbls>
          <c:showLegendKey val="0"/>
          <c:showVal val="0"/>
          <c:showCatName val="0"/>
          <c:showSerName val="0"/>
          <c:showPercent val="0"/>
          <c:showBubbleSize val="0"/>
        </c:dLbls>
        <c:smooth val="0"/>
        <c:axId val="484900000"/>
        <c:axId val="484895736"/>
      </c:lineChart>
      <c:dateAx>
        <c:axId val="48490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5736"/>
        <c:crosses val="autoZero"/>
        <c:auto val="1"/>
        <c:lblOffset val="100"/>
        <c:baseTimeUnit val="days"/>
      </c:dateAx>
      <c:valAx>
        <c:axId val="48489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8.1957964331893899E-4</c:v>
                </c:pt>
                <c:pt idx="2">
                  <c:v>0</c:v>
                </c:pt>
                <c:pt idx="3">
                  <c:v>0</c:v>
                </c:pt>
                <c:pt idx="4">
                  <c:v>5.1528045092764799E-4</c:v>
                </c:pt>
                <c:pt idx="5">
                  <c:v>0</c:v>
                </c:pt>
                <c:pt idx="6">
                  <c:v>1.12561028586495E-3</c:v>
                </c:pt>
                <c:pt idx="7">
                  <c:v>0</c:v>
                </c:pt>
                <c:pt idx="8">
                  <c:v>0</c:v>
                </c:pt>
                <c:pt idx="9">
                  <c:v>8.1936412770494996E-4</c:v>
                </c:pt>
                <c:pt idx="10">
                  <c:v>0</c:v>
                </c:pt>
                <c:pt idx="11">
                  <c:v>1.9378235473244199E-3</c:v>
                </c:pt>
                <c:pt idx="12">
                  <c:v>7.24673749017638E-3</c:v>
                </c:pt>
                <c:pt idx="13">
                  <c:v>0</c:v>
                </c:pt>
                <c:pt idx="14">
                  <c:v>3.06897687554517E-3</c:v>
                </c:pt>
              </c:numCache>
            </c:numRef>
          </c:val>
          <c:smooth val="0"/>
          <c:extLst>
            <c:ext xmlns:c16="http://schemas.microsoft.com/office/drawing/2014/chart" uri="{C3380CC4-5D6E-409C-BE32-E72D297353CC}">
              <c16:uniqueId val="{00000000-F417-4340-BC23-62E795C6FC1B}"/>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5.5468125177369001E-2</c:v>
                </c:pt>
                <c:pt idx="1">
                  <c:v>0.116094578383189</c:v>
                </c:pt>
                <c:pt idx="2">
                  <c:v>9.4165602466364795E-2</c:v>
                </c:pt>
                <c:pt idx="3">
                  <c:v>0.40373031331020198</c:v>
                </c:pt>
                <c:pt idx="4">
                  <c:v>0</c:v>
                </c:pt>
                <c:pt idx="5">
                  <c:v>0.54940094662040995</c:v>
                </c:pt>
                <c:pt idx="6">
                  <c:v>9.4130389931916705E-2</c:v>
                </c:pt>
                <c:pt idx="7">
                  <c:v>1.0862698075013899</c:v>
                </c:pt>
                <c:pt idx="8">
                  <c:v>6.1887570912841701E-2</c:v>
                </c:pt>
                <c:pt idx="9">
                  <c:v>0.24366974369552899</c:v>
                </c:pt>
                <c:pt idx="10">
                  <c:v>0</c:v>
                </c:pt>
                <c:pt idx="11">
                  <c:v>0</c:v>
                </c:pt>
                <c:pt idx="12">
                  <c:v>9.4112186883597404E-2</c:v>
                </c:pt>
                <c:pt idx="13">
                  <c:v>0</c:v>
                </c:pt>
                <c:pt idx="14">
                  <c:v>6.7040546638303403E-2</c:v>
                </c:pt>
              </c:numCache>
            </c:numRef>
          </c:val>
          <c:smooth val="0"/>
          <c:extLst>
            <c:ext xmlns:c16="http://schemas.microsoft.com/office/drawing/2014/chart" uri="{C3380CC4-5D6E-409C-BE32-E72D297353CC}">
              <c16:uniqueId val="{00000001-F417-4340-BC23-62E795C6FC1B}"/>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c:v>
                </c:pt>
                <c:pt idx="1">
                  <c:v>0.12311480455524799</c:v>
                </c:pt>
                <c:pt idx="2">
                  <c:v>0.138482843514387</c:v>
                </c:pt>
                <c:pt idx="3">
                  <c:v>0.15384615384615399</c:v>
                </c:pt>
                <c:pt idx="4">
                  <c:v>0.246153846153846</c:v>
                </c:pt>
                <c:pt idx="5">
                  <c:v>0.15382248884787</c:v>
                </c:pt>
                <c:pt idx="6">
                  <c:v>0.17686865579821601</c:v>
                </c:pt>
                <c:pt idx="7">
                  <c:v>0.30750307503074997</c:v>
                </c:pt>
                <c:pt idx="8">
                  <c:v>0.18444512757454701</c:v>
                </c:pt>
                <c:pt idx="9">
                  <c:v>0</c:v>
                </c:pt>
                <c:pt idx="10">
                  <c:v>0.23052097740894401</c:v>
                </c:pt>
                <c:pt idx="11">
                  <c:v>0</c:v>
                </c:pt>
                <c:pt idx="12">
                  <c:v>0.16129032258064499</c:v>
                </c:pt>
                <c:pt idx="13">
                  <c:v>0</c:v>
                </c:pt>
                <c:pt idx="14">
                  <c:v>5.3746928746928699E-2</c:v>
                </c:pt>
              </c:numCache>
            </c:numRef>
          </c:val>
          <c:smooth val="0"/>
          <c:extLst>
            <c:ext xmlns:c16="http://schemas.microsoft.com/office/drawing/2014/chart" uri="{C3380CC4-5D6E-409C-BE32-E72D297353CC}">
              <c16:uniqueId val="{00000002-F417-4340-BC23-62E795C6FC1B}"/>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9.9539629214881201E-2</c:v>
                </c:pt>
                <c:pt idx="5">
                  <c:v>0</c:v>
                </c:pt>
                <c:pt idx="6">
                  <c:v>0.11196815128141301</c:v>
                </c:pt>
                <c:pt idx="7">
                  <c:v>0</c:v>
                </c:pt>
                <c:pt idx="8">
                  <c:v>6.2189054726368202E-2</c:v>
                </c:pt>
                <c:pt idx="9">
                  <c:v>0</c:v>
                </c:pt>
                <c:pt idx="10">
                  <c:v>0</c:v>
                </c:pt>
                <c:pt idx="11">
                  <c:v>4.9763622791739202E-2</c:v>
                </c:pt>
                <c:pt idx="12">
                  <c:v>0</c:v>
                </c:pt>
                <c:pt idx="13">
                  <c:v>0</c:v>
                </c:pt>
                <c:pt idx="14">
                  <c:v>4.6647592984201999E-2</c:v>
                </c:pt>
              </c:numCache>
            </c:numRef>
          </c:val>
          <c:smooth val="0"/>
          <c:extLst>
            <c:ext xmlns:c16="http://schemas.microsoft.com/office/drawing/2014/chart" uri="{C3380CC4-5D6E-409C-BE32-E72D297353CC}">
              <c16:uniqueId val="{00000003-F417-4340-BC23-62E795C6FC1B}"/>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0.124671792062563</c:v>
                </c:pt>
                <c:pt idx="1">
                  <c:v>0.222889631854328</c:v>
                </c:pt>
                <c:pt idx="2">
                  <c:v>0.35791859476815602</c:v>
                </c:pt>
                <c:pt idx="3">
                  <c:v>0.10953316210908</c:v>
                </c:pt>
                <c:pt idx="4">
                  <c:v>0</c:v>
                </c:pt>
                <c:pt idx="5">
                  <c:v>0.65141044522487801</c:v>
                </c:pt>
                <c:pt idx="6">
                  <c:v>9.6291820859451704E-2</c:v>
                </c:pt>
                <c:pt idx="7">
                  <c:v>0</c:v>
                </c:pt>
                <c:pt idx="8">
                  <c:v>5.85270073819548E-2</c:v>
                </c:pt>
                <c:pt idx="9">
                  <c:v>0.14915228637239</c:v>
                </c:pt>
                <c:pt idx="10">
                  <c:v>0</c:v>
                </c:pt>
                <c:pt idx="11">
                  <c:v>0.31342043652292101</c:v>
                </c:pt>
                <c:pt idx="12">
                  <c:v>9.8168774778176301E-2</c:v>
                </c:pt>
                <c:pt idx="13">
                  <c:v>0.351115641635519</c:v>
                </c:pt>
                <c:pt idx="14">
                  <c:v>0.12270170272208999</c:v>
                </c:pt>
              </c:numCache>
            </c:numRef>
          </c:val>
          <c:smooth val="0"/>
          <c:extLst>
            <c:ext xmlns:c16="http://schemas.microsoft.com/office/drawing/2014/chart" uri="{C3380CC4-5D6E-409C-BE32-E72D297353CC}">
              <c16:uniqueId val="{00000004-F417-4340-BC23-62E795C6FC1B}"/>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0.33597312215022801</c:v>
                </c:pt>
                <c:pt idx="1">
                  <c:v>0</c:v>
                </c:pt>
                <c:pt idx="2">
                  <c:v>0.53475935828876997</c:v>
                </c:pt>
                <c:pt idx="3">
                  <c:v>0</c:v>
                </c:pt>
                <c:pt idx="4">
                  <c:v>1.3710838417769201E-2</c:v>
                </c:pt>
                <c:pt idx="5">
                  <c:v>0.270789058750943</c:v>
                </c:pt>
                <c:pt idx="6">
                  <c:v>0.50044560224857804</c:v>
                </c:pt>
                <c:pt idx="7">
                  <c:v>0</c:v>
                </c:pt>
                <c:pt idx="8">
                  <c:v>0.17479521540939799</c:v>
                </c:pt>
                <c:pt idx="9">
                  <c:v>0</c:v>
                </c:pt>
                <c:pt idx="10">
                  <c:v>5.8237127881881401E-2</c:v>
                </c:pt>
                <c:pt idx="11">
                  <c:v>0</c:v>
                </c:pt>
                <c:pt idx="12">
                  <c:v>0.16092583715674899</c:v>
                </c:pt>
                <c:pt idx="13">
                  <c:v>0</c:v>
                </c:pt>
                <c:pt idx="14">
                  <c:v>0.14032926036211801</c:v>
                </c:pt>
              </c:numCache>
            </c:numRef>
          </c:val>
          <c:smooth val="0"/>
          <c:extLst>
            <c:ext xmlns:c16="http://schemas.microsoft.com/office/drawing/2014/chart" uri="{C3380CC4-5D6E-409C-BE32-E72D297353CC}">
              <c16:uniqueId val="{00000005-F417-4340-BC23-62E795C6FC1B}"/>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0.101070599685558</c:v>
                </c:pt>
                <c:pt idx="1">
                  <c:v>0</c:v>
                </c:pt>
                <c:pt idx="2">
                  <c:v>2.9944602485402001E-2</c:v>
                </c:pt>
                <c:pt idx="3">
                  <c:v>0</c:v>
                </c:pt>
                <c:pt idx="4">
                  <c:v>5.6144028146872797E-2</c:v>
                </c:pt>
                <c:pt idx="5">
                  <c:v>0</c:v>
                </c:pt>
                <c:pt idx="6">
                  <c:v>0.16092212117810001</c:v>
                </c:pt>
                <c:pt idx="7">
                  <c:v>0</c:v>
                </c:pt>
                <c:pt idx="8">
                  <c:v>4.86472327208771E-2</c:v>
                </c:pt>
                <c:pt idx="9">
                  <c:v>0</c:v>
                </c:pt>
                <c:pt idx="10">
                  <c:v>4.1161502769046503E-2</c:v>
                </c:pt>
                <c:pt idx="11">
                  <c:v>0</c:v>
                </c:pt>
                <c:pt idx="12">
                  <c:v>3.7416747736286803E-2</c:v>
                </c:pt>
                <c:pt idx="13">
                  <c:v>0</c:v>
                </c:pt>
                <c:pt idx="14">
                  <c:v>7.4830695551315093E-2</c:v>
                </c:pt>
              </c:numCache>
            </c:numRef>
          </c:val>
          <c:smooth val="0"/>
          <c:extLst>
            <c:ext xmlns:c16="http://schemas.microsoft.com/office/drawing/2014/chart" uri="{C3380CC4-5D6E-409C-BE32-E72D297353CC}">
              <c16:uniqueId val="{00000006-F417-4340-BC23-62E795C6FC1B}"/>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1.8243318176777199</c:v>
                </c:pt>
                <c:pt idx="14">
                  <c:v>0</c:v>
                </c:pt>
              </c:numCache>
            </c:numRef>
          </c:val>
          <c:smooth val="0"/>
          <c:extLst>
            <c:ext xmlns:c16="http://schemas.microsoft.com/office/drawing/2014/chart" uri="{C3380CC4-5D6E-409C-BE32-E72D297353CC}">
              <c16:uniqueId val="{00000007-F417-4340-BC23-62E795C6FC1B}"/>
            </c:ext>
          </c:extLst>
        </c:ser>
        <c:dLbls>
          <c:showLegendKey val="0"/>
          <c:showVal val="0"/>
          <c:showCatName val="0"/>
          <c:showSerName val="0"/>
          <c:showPercent val="0"/>
          <c:showBubbleSize val="0"/>
        </c:dLbls>
        <c:smooth val="0"/>
        <c:axId val="484915088"/>
        <c:axId val="484909840"/>
      </c:lineChart>
      <c:dateAx>
        <c:axId val="48491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9840"/>
        <c:crosses val="autoZero"/>
        <c:auto val="1"/>
        <c:lblOffset val="100"/>
        <c:baseTimeUnit val="days"/>
      </c:dateAx>
      <c:valAx>
        <c:axId val="48490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1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2.0095999999999998</c:v>
                </c:pt>
                <c:pt idx="2">
                  <c:v>0</c:v>
                </c:pt>
                <c:pt idx="3">
                  <c:v>0.8387</c:v>
                </c:pt>
                <c:pt idx="4">
                  <c:v>0</c:v>
                </c:pt>
                <c:pt idx="5">
                  <c:v>0</c:v>
                </c:pt>
                <c:pt idx="6">
                  <c:v>0</c:v>
                </c:pt>
                <c:pt idx="7">
                  <c:v>1.08</c:v>
                </c:pt>
                <c:pt idx="8">
                  <c:v>0</c:v>
                </c:pt>
                <c:pt idx="9">
                  <c:v>0</c:v>
                </c:pt>
                <c:pt idx="10">
                  <c:v>0</c:v>
                </c:pt>
                <c:pt idx="11">
                  <c:v>0.3664</c:v>
                </c:pt>
                <c:pt idx="12">
                  <c:v>0.47570000000000001</c:v>
                </c:pt>
                <c:pt idx="13">
                  <c:v>0</c:v>
                </c:pt>
                <c:pt idx="14">
                  <c:v>0.1694</c:v>
                </c:pt>
              </c:numCache>
            </c:numRef>
          </c:val>
          <c:smooth val="0"/>
          <c:extLst>
            <c:ext xmlns:c16="http://schemas.microsoft.com/office/drawing/2014/chart" uri="{C3380CC4-5D6E-409C-BE32-E72D297353CC}">
              <c16:uniqueId val="{00000000-9D2A-4849-82D8-DD3B52F7281C}"/>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2.1126999999999998</c:v>
                </c:pt>
                <c:pt idx="1">
                  <c:v>6.0119999999999996</c:v>
                </c:pt>
                <c:pt idx="2">
                  <c:v>3.3864999999999998</c:v>
                </c:pt>
                <c:pt idx="3">
                  <c:v>18.2987</c:v>
                </c:pt>
                <c:pt idx="4">
                  <c:v>0</c:v>
                </c:pt>
                <c:pt idx="5">
                  <c:v>7.4177999999999997</c:v>
                </c:pt>
                <c:pt idx="6">
                  <c:v>1.7544</c:v>
                </c:pt>
                <c:pt idx="7">
                  <c:v>11.668200000000001</c:v>
                </c:pt>
                <c:pt idx="8">
                  <c:v>1.8067</c:v>
                </c:pt>
                <c:pt idx="9">
                  <c:v>0</c:v>
                </c:pt>
                <c:pt idx="10">
                  <c:v>0</c:v>
                </c:pt>
                <c:pt idx="11">
                  <c:v>0</c:v>
                </c:pt>
                <c:pt idx="12">
                  <c:v>0.96150000000000002</c:v>
                </c:pt>
                <c:pt idx="13">
                  <c:v>0</c:v>
                </c:pt>
                <c:pt idx="14">
                  <c:v>0</c:v>
                </c:pt>
              </c:numCache>
            </c:numRef>
          </c:val>
          <c:smooth val="0"/>
          <c:extLst>
            <c:ext xmlns:c16="http://schemas.microsoft.com/office/drawing/2014/chart" uri="{C3380CC4-5D6E-409C-BE32-E72D297353CC}">
              <c16:uniqueId val="{00000001-9D2A-4849-82D8-DD3B52F7281C}"/>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0.96430000000000005</c:v>
                </c:pt>
                <c:pt idx="1">
                  <c:v>1.2195</c:v>
                </c:pt>
                <c:pt idx="2">
                  <c:v>0</c:v>
                </c:pt>
                <c:pt idx="3">
                  <c:v>2.2109000000000001</c:v>
                </c:pt>
                <c:pt idx="4">
                  <c:v>0</c:v>
                </c:pt>
                <c:pt idx="5">
                  <c:v>1.3307</c:v>
                </c:pt>
                <c:pt idx="6">
                  <c:v>1.5837000000000001</c:v>
                </c:pt>
                <c:pt idx="7">
                  <c:v>1.1293</c:v>
                </c:pt>
                <c:pt idx="8">
                  <c:v>1.2971999999999999</c:v>
                </c:pt>
                <c:pt idx="9">
                  <c:v>1.2125999999999999</c:v>
                </c:pt>
                <c:pt idx="10">
                  <c:v>0.98760000000000003</c:v>
                </c:pt>
                <c:pt idx="11">
                  <c:v>0.76229999999999998</c:v>
                </c:pt>
                <c:pt idx="12">
                  <c:v>0.39550000000000002</c:v>
                </c:pt>
                <c:pt idx="13">
                  <c:v>0</c:v>
                </c:pt>
                <c:pt idx="14">
                  <c:v>0</c:v>
                </c:pt>
              </c:numCache>
            </c:numRef>
          </c:val>
          <c:smooth val="0"/>
          <c:extLst>
            <c:ext xmlns:c16="http://schemas.microsoft.com/office/drawing/2014/chart" uri="{C3380CC4-5D6E-409C-BE32-E72D297353CC}">
              <c16:uniqueId val="{00000002-9D2A-4849-82D8-DD3B52F7281C}"/>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0.60060000000000002</c:v>
                </c:pt>
                <c:pt idx="5">
                  <c:v>0</c:v>
                </c:pt>
                <c:pt idx="6">
                  <c:v>0.32719999999999999</c:v>
                </c:pt>
                <c:pt idx="7">
                  <c:v>0</c:v>
                </c:pt>
                <c:pt idx="8">
                  <c:v>0.46310000000000001</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9D2A-4849-82D8-DD3B52F7281C}"/>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0.94430000000000003</c:v>
                </c:pt>
                <c:pt idx="1">
                  <c:v>3.7667000000000002</c:v>
                </c:pt>
                <c:pt idx="2">
                  <c:v>1.8871</c:v>
                </c:pt>
                <c:pt idx="3">
                  <c:v>1.3527</c:v>
                </c:pt>
                <c:pt idx="4">
                  <c:v>0</c:v>
                </c:pt>
                <c:pt idx="5">
                  <c:v>4.3799000000000001</c:v>
                </c:pt>
                <c:pt idx="6">
                  <c:v>1.0802</c:v>
                </c:pt>
                <c:pt idx="7">
                  <c:v>0</c:v>
                </c:pt>
                <c:pt idx="8">
                  <c:v>0.79400000000000004</c:v>
                </c:pt>
                <c:pt idx="9">
                  <c:v>0</c:v>
                </c:pt>
                <c:pt idx="10">
                  <c:v>0</c:v>
                </c:pt>
                <c:pt idx="11">
                  <c:v>1.9557</c:v>
                </c:pt>
                <c:pt idx="12">
                  <c:v>0</c:v>
                </c:pt>
                <c:pt idx="13">
                  <c:v>0</c:v>
                </c:pt>
                <c:pt idx="14">
                  <c:v>0</c:v>
                </c:pt>
              </c:numCache>
            </c:numRef>
          </c:val>
          <c:smooth val="0"/>
          <c:extLst>
            <c:ext xmlns:c16="http://schemas.microsoft.com/office/drawing/2014/chart" uri="{C3380CC4-5D6E-409C-BE32-E72D297353CC}">
              <c16:uniqueId val="{00000004-9D2A-4849-82D8-DD3B52F7281C}"/>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15</c:v>
                </c:pt>
                <c:pt idx="1">
                  <c:v>20</c:v>
                </c:pt>
                <c:pt idx="2">
                  <c:v>9.5237999999999996</c:v>
                </c:pt>
                <c:pt idx="3">
                  <c:v>9.0908999999999995</c:v>
                </c:pt>
                <c:pt idx="4">
                  <c:v>13.6364</c:v>
                </c:pt>
                <c:pt idx="5">
                  <c:v>9.0908999999999995</c:v>
                </c:pt>
                <c:pt idx="6">
                  <c:v>18.181799999999999</c:v>
                </c:pt>
                <c:pt idx="7">
                  <c:v>17.391300000000001</c:v>
                </c:pt>
                <c:pt idx="8">
                  <c:v>4.3478000000000003</c:v>
                </c:pt>
                <c:pt idx="9">
                  <c:v>33.333300000000001</c:v>
                </c:pt>
                <c:pt idx="10">
                  <c:v>12.5</c:v>
                </c:pt>
                <c:pt idx="11">
                  <c:v>8</c:v>
                </c:pt>
                <c:pt idx="12">
                  <c:v>12</c:v>
                </c:pt>
                <c:pt idx="13">
                  <c:v>0</c:v>
                </c:pt>
                <c:pt idx="14">
                  <c:v>0</c:v>
                </c:pt>
              </c:numCache>
            </c:numRef>
          </c:val>
          <c:smooth val="0"/>
          <c:extLst>
            <c:ext xmlns:c16="http://schemas.microsoft.com/office/drawing/2014/chart" uri="{C3380CC4-5D6E-409C-BE32-E72D297353CC}">
              <c16:uniqueId val="{00000005-9D2A-4849-82D8-DD3B52F7281C}"/>
            </c:ext>
          </c:extLst>
        </c:ser>
        <c:dLbls>
          <c:showLegendKey val="0"/>
          <c:showVal val="0"/>
          <c:showCatName val="0"/>
          <c:showSerName val="0"/>
          <c:showPercent val="0"/>
          <c:showBubbleSize val="0"/>
        </c:dLbls>
        <c:smooth val="0"/>
        <c:axId val="484914432"/>
        <c:axId val="484905576"/>
      </c:lineChart>
      <c:dateAx>
        <c:axId val="48491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5576"/>
        <c:crosses val="autoZero"/>
        <c:auto val="1"/>
        <c:lblOffset val="100"/>
        <c:baseTimeUnit val="days"/>
      </c:dateAx>
      <c:valAx>
        <c:axId val="48490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1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9065</c:v>
                </c:pt>
                <c:pt idx="1">
                  <c:v>10206</c:v>
                </c:pt>
                <c:pt idx="2">
                  <c:v>9559</c:v>
                </c:pt>
                <c:pt idx="3">
                  <c:v>22230</c:v>
                </c:pt>
                <c:pt idx="4">
                  <c:v>5414</c:v>
                </c:pt>
                <c:pt idx="5">
                  <c:v>24022</c:v>
                </c:pt>
                <c:pt idx="6">
                  <c:v>20458</c:v>
                </c:pt>
                <c:pt idx="7">
                  <c:v>68102</c:v>
                </c:pt>
                <c:pt idx="8">
                  <c:v>86936</c:v>
                </c:pt>
                <c:pt idx="9">
                  <c:v>66692</c:v>
                </c:pt>
                <c:pt idx="10">
                  <c:v>53504</c:v>
                </c:pt>
                <c:pt idx="11">
                  <c:v>82328</c:v>
                </c:pt>
                <c:pt idx="12">
                  <c:v>47158</c:v>
                </c:pt>
                <c:pt idx="13">
                  <c:v>27230</c:v>
                </c:pt>
                <c:pt idx="14">
                  <c:v>37633</c:v>
                </c:pt>
              </c:numCache>
            </c:numRef>
          </c:val>
          <c:smooth val="0"/>
          <c:extLst>
            <c:ext xmlns:c16="http://schemas.microsoft.com/office/drawing/2014/chart" uri="{C3380CC4-5D6E-409C-BE32-E72D297353CC}">
              <c16:uniqueId val="{00000000-5CC2-4993-B2A8-F95E90FBE9D3}"/>
            </c:ext>
          </c:extLst>
        </c:ser>
        <c:ser>
          <c:idx val="1"/>
          <c:order val="1"/>
          <c:tx>
            <c:strRef>
              <c:f>Sheet1!$C$1</c:f>
              <c:strCache>
                <c:ptCount val="1"/>
                <c:pt idx="0">
                  <c:v>KUHN Maszyny Rolnicze</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3412</c:v>
                </c:pt>
                <c:pt idx="1">
                  <c:v>3493</c:v>
                </c:pt>
                <c:pt idx="2">
                  <c:v>3821</c:v>
                </c:pt>
                <c:pt idx="3">
                  <c:v>2484</c:v>
                </c:pt>
                <c:pt idx="4">
                  <c:v>1299</c:v>
                </c:pt>
                <c:pt idx="5">
                  <c:v>2121</c:v>
                </c:pt>
                <c:pt idx="6">
                  <c:v>1311</c:v>
                </c:pt>
                <c:pt idx="7">
                  <c:v>1880</c:v>
                </c:pt>
                <c:pt idx="8">
                  <c:v>1301</c:v>
                </c:pt>
                <c:pt idx="9">
                  <c:v>861</c:v>
                </c:pt>
                <c:pt idx="10">
                  <c:v>1366</c:v>
                </c:pt>
                <c:pt idx="11">
                  <c:v>5634</c:v>
                </c:pt>
                <c:pt idx="12">
                  <c:v>1718</c:v>
                </c:pt>
                <c:pt idx="13">
                  <c:v>733</c:v>
                </c:pt>
                <c:pt idx="14">
                  <c:v>972</c:v>
                </c:pt>
              </c:numCache>
            </c:numRef>
          </c:val>
          <c:smooth val="0"/>
          <c:extLst>
            <c:ext xmlns:c16="http://schemas.microsoft.com/office/drawing/2014/chart" uri="{C3380CC4-5D6E-409C-BE32-E72D297353CC}">
              <c16:uniqueId val="{00000001-5CC2-4993-B2A8-F95E90FBE9D3}"/>
            </c:ext>
          </c:extLst>
        </c:ser>
        <c:ser>
          <c:idx val="2"/>
          <c:order val="2"/>
          <c:tx>
            <c:strRef>
              <c:f>Sheet1!$D$1</c:f>
              <c:strCache>
                <c:ptCount val="1"/>
                <c:pt idx="0">
                  <c:v>KUHN Ibérica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1556</c:v>
                </c:pt>
                <c:pt idx="1">
                  <c:v>800</c:v>
                </c:pt>
                <c:pt idx="2">
                  <c:v>391</c:v>
                </c:pt>
                <c:pt idx="3">
                  <c:v>302</c:v>
                </c:pt>
                <c:pt idx="4">
                  <c:v>1220</c:v>
                </c:pt>
                <c:pt idx="5">
                  <c:v>1326</c:v>
                </c:pt>
                <c:pt idx="6">
                  <c:v>686</c:v>
                </c:pt>
                <c:pt idx="7">
                  <c:v>426</c:v>
                </c:pt>
                <c:pt idx="8">
                  <c:v>572</c:v>
                </c:pt>
                <c:pt idx="9">
                  <c:v>235</c:v>
                </c:pt>
                <c:pt idx="10">
                  <c:v>148</c:v>
                </c:pt>
                <c:pt idx="11">
                  <c:v>417</c:v>
                </c:pt>
                <c:pt idx="12">
                  <c:v>567</c:v>
                </c:pt>
                <c:pt idx="13">
                  <c:v>387</c:v>
                </c:pt>
                <c:pt idx="14">
                  <c:v>979</c:v>
                </c:pt>
              </c:numCache>
            </c:numRef>
          </c:val>
          <c:smooth val="0"/>
          <c:extLst>
            <c:ext xmlns:c16="http://schemas.microsoft.com/office/drawing/2014/chart" uri="{C3380CC4-5D6E-409C-BE32-E72D297353CC}">
              <c16:uniqueId val="{00000002-5CC2-4993-B2A8-F95E90FBE9D3}"/>
            </c:ext>
          </c:extLst>
        </c:ser>
        <c:ser>
          <c:idx val="3"/>
          <c:order val="3"/>
          <c:tx>
            <c:strRef>
              <c:f>Sheet1!$E$1</c:f>
              <c:strCache>
                <c:ptCount val="1"/>
                <c:pt idx="0">
                  <c:v>KUHN Farm Machinery UK Ltd</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13960</c:v>
                </c:pt>
                <c:pt idx="1">
                  <c:v>14333</c:v>
                </c:pt>
                <c:pt idx="2">
                  <c:v>12364</c:v>
                </c:pt>
                <c:pt idx="3">
                  <c:v>11995</c:v>
                </c:pt>
                <c:pt idx="4">
                  <c:v>8034</c:v>
                </c:pt>
                <c:pt idx="5">
                  <c:v>7441</c:v>
                </c:pt>
                <c:pt idx="6">
                  <c:v>15424</c:v>
                </c:pt>
                <c:pt idx="7">
                  <c:v>11717</c:v>
                </c:pt>
                <c:pt idx="8">
                  <c:v>8170</c:v>
                </c:pt>
                <c:pt idx="9">
                  <c:v>6287</c:v>
                </c:pt>
                <c:pt idx="10">
                  <c:v>4235</c:v>
                </c:pt>
                <c:pt idx="11">
                  <c:v>3648</c:v>
                </c:pt>
                <c:pt idx="12">
                  <c:v>4664</c:v>
                </c:pt>
                <c:pt idx="13">
                  <c:v>4891</c:v>
                </c:pt>
                <c:pt idx="14">
                  <c:v>8452</c:v>
                </c:pt>
              </c:numCache>
            </c:numRef>
          </c:val>
          <c:smooth val="0"/>
          <c:extLst>
            <c:ext xmlns:c16="http://schemas.microsoft.com/office/drawing/2014/chart" uri="{C3380CC4-5D6E-409C-BE32-E72D297353CC}">
              <c16:uniqueId val="{00000003-5CC2-4993-B2A8-F95E90FBE9D3}"/>
            </c:ext>
          </c:extLst>
        </c:ser>
        <c:ser>
          <c:idx val="4"/>
          <c:order val="4"/>
          <c:tx>
            <c:strRef>
              <c:f>Sheet1!$F$1</c:f>
              <c:strCache>
                <c:ptCount val="1"/>
                <c:pt idx="0">
                  <c:v>KUHN-Ukraine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47365</c:v>
                </c:pt>
                <c:pt idx="1">
                  <c:v>41088</c:v>
                </c:pt>
                <c:pt idx="2">
                  <c:v>42325</c:v>
                </c:pt>
                <c:pt idx="3">
                  <c:v>61292</c:v>
                </c:pt>
                <c:pt idx="4">
                  <c:v>52744</c:v>
                </c:pt>
                <c:pt idx="5">
                  <c:v>46429</c:v>
                </c:pt>
                <c:pt idx="6">
                  <c:v>33244</c:v>
                </c:pt>
                <c:pt idx="7">
                  <c:v>30711</c:v>
                </c:pt>
                <c:pt idx="8">
                  <c:v>24475</c:v>
                </c:pt>
                <c:pt idx="9">
                  <c:v>22392</c:v>
                </c:pt>
                <c:pt idx="10">
                  <c:v>26827</c:v>
                </c:pt>
                <c:pt idx="11">
                  <c:v>21470</c:v>
                </c:pt>
                <c:pt idx="12">
                  <c:v>19981</c:v>
                </c:pt>
                <c:pt idx="13">
                  <c:v>19557</c:v>
                </c:pt>
                <c:pt idx="14">
                  <c:v>11820</c:v>
                </c:pt>
              </c:numCache>
            </c:numRef>
          </c:val>
          <c:smooth val="0"/>
          <c:extLst>
            <c:ext xmlns:c16="http://schemas.microsoft.com/office/drawing/2014/chart" uri="{C3380CC4-5D6E-409C-BE32-E72D297353CC}">
              <c16:uniqueId val="{00000004-5CC2-4993-B2A8-F95E90FBE9D3}"/>
            </c:ext>
          </c:extLst>
        </c:ser>
        <c:ser>
          <c:idx val="5"/>
          <c:order val="5"/>
          <c:tx>
            <c:strRef>
              <c:f>Sheet1!$G$1</c:f>
              <c:strCache>
                <c:ptCount val="1"/>
                <c:pt idx="0">
                  <c:v>KUHN Italia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10510</c:v>
                </c:pt>
                <c:pt idx="1">
                  <c:v>13024</c:v>
                </c:pt>
                <c:pt idx="2">
                  <c:v>15493</c:v>
                </c:pt>
                <c:pt idx="3">
                  <c:v>19657</c:v>
                </c:pt>
                <c:pt idx="4">
                  <c:v>19795</c:v>
                </c:pt>
                <c:pt idx="5">
                  <c:v>16773</c:v>
                </c:pt>
                <c:pt idx="6">
                  <c:v>14530</c:v>
                </c:pt>
                <c:pt idx="7">
                  <c:v>13734</c:v>
                </c:pt>
                <c:pt idx="8">
                  <c:v>18951</c:v>
                </c:pt>
                <c:pt idx="9">
                  <c:v>28805</c:v>
                </c:pt>
                <c:pt idx="10">
                  <c:v>35471</c:v>
                </c:pt>
                <c:pt idx="11">
                  <c:v>29153</c:v>
                </c:pt>
                <c:pt idx="12">
                  <c:v>28611</c:v>
                </c:pt>
                <c:pt idx="13">
                  <c:v>22845</c:v>
                </c:pt>
                <c:pt idx="14">
                  <c:v>16205</c:v>
                </c:pt>
              </c:numCache>
            </c:numRef>
          </c:val>
          <c:smooth val="0"/>
          <c:extLst>
            <c:ext xmlns:c16="http://schemas.microsoft.com/office/drawing/2014/chart" uri="{C3380CC4-5D6E-409C-BE32-E72D297353CC}">
              <c16:uniqueId val="{00000005-5CC2-4993-B2A8-F95E90FBE9D3}"/>
            </c:ext>
          </c:extLst>
        </c:ser>
        <c:dLbls>
          <c:showLegendKey val="0"/>
          <c:showVal val="0"/>
          <c:showCatName val="0"/>
          <c:showSerName val="0"/>
          <c:showPercent val="0"/>
          <c:showBubbleSize val="0"/>
        </c:dLbls>
        <c:smooth val="0"/>
        <c:axId val="484926568"/>
        <c:axId val="484900656"/>
      </c:lineChart>
      <c:dateAx>
        <c:axId val="48492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0656"/>
        <c:crosses val="autoZero"/>
        <c:auto val="1"/>
        <c:lblOffset val="100"/>
        <c:baseTimeUnit val="days"/>
      </c:dateAx>
      <c:valAx>
        <c:axId val="48490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2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2038</c:v>
                </c:pt>
                <c:pt idx="1">
                  <c:v>1746</c:v>
                </c:pt>
                <c:pt idx="2">
                  <c:v>1700</c:v>
                </c:pt>
                <c:pt idx="3">
                  <c:v>2497</c:v>
                </c:pt>
                <c:pt idx="4">
                  <c:v>2155</c:v>
                </c:pt>
                <c:pt idx="5">
                  <c:v>3350</c:v>
                </c:pt>
                <c:pt idx="6">
                  <c:v>2082</c:v>
                </c:pt>
                <c:pt idx="7">
                  <c:v>5246</c:v>
                </c:pt>
                <c:pt idx="8">
                  <c:v>3001</c:v>
                </c:pt>
                <c:pt idx="9">
                  <c:v>2587</c:v>
                </c:pt>
                <c:pt idx="10">
                  <c:v>3245</c:v>
                </c:pt>
                <c:pt idx="11">
                  <c:v>2418</c:v>
                </c:pt>
                <c:pt idx="12">
                  <c:v>2071</c:v>
                </c:pt>
                <c:pt idx="13">
                  <c:v>1784</c:v>
                </c:pt>
                <c:pt idx="14">
                  <c:v>1923</c:v>
                </c:pt>
              </c:numCache>
            </c:numRef>
          </c:val>
          <c:smooth val="0"/>
          <c:extLst>
            <c:ext xmlns:c16="http://schemas.microsoft.com/office/drawing/2014/chart" uri="{C3380CC4-5D6E-409C-BE32-E72D297353CC}">
              <c16:uniqueId val="{00000000-ADC3-408A-963C-E28C98A25A41}"/>
            </c:ext>
          </c:extLst>
        </c:ser>
        <c:ser>
          <c:idx val="1"/>
          <c:order val="1"/>
          <c:tx>
            <c:strRef>
              <c:f>Sheet1!$C$1</c:f>
              <c:strCache>
                <c:ptCount val="1"/>
                <c:pt idx="0">
                  <c:v>kuhn_polska</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178</c:v>
                </c:pt>
                <c:pt idx="1">
                  <c:v>214</c:v>
                </c:pt>
                <c:pt idx="2">
                  <c:v>116</c:v>
                </c:pt>
                <c:pt idx="3">
                  <c:v>207</c:v>
                </c:pt>
                <c:pt idx="4">
                  <c:v>275</c:v>
                </c:pt>
                <c:pt idx="5">
                  <c:v>258</c:v>
                </c:pt>
                <c:pt idx="6">
                  <c:v>228</c:v>
                </c:pt>
                <c:pt idx="7">
                  <c:v>337</c:v>
                </c:pt>
                <c:pt idx="8">
                  <c:v>280</c:v>
                </c:pt>
                <c:pt idx="9">
                  <c:v>401</c:v>
                </c:pt>
                <c:pt idx="10">
                  <c:v>349</c:v>
                </c:pt>
                <c:pt idx="11">
                  <c:v>393</c:v>
                </c:pt>
                <c:pt idx="12">
                  <c:v>373</c:v>
                </c:pt>
                <c:pt idx="13">
                  <c:v>303</c:v>
                </c:pt>
                <c:pt idx="14">
                  <c:v>315</c:v>
                </c:pt>
              </c:numCache>
            </c:numRef>
          </c:val>
          <c:smooth val="0"/>
          <c:extLst>
            <c:ext xmlns:c16="http://schemas.microsoft.com/office/drawing/2014/chart" uri="{C3380CC4-5D6E-409C-BE32-E72D297353CC}">
              <c16:uniqueId val="{00000001-ADC3-408A-963C-E28C98A25A41}"/>
            </c:ext>
          </c:extLst>
        </c:ser>
        <c:ser>
          <c:idx val="2"/>
          <c:order val="2"/>
          <c:tx>
            <c:strRef>
              <c:f>Sheet1!$D$1</c:f>
              <c:strCache>
                <c:ptCount val="1"/>
                <c:pt idx="0">
                  <c:v>kuhn_iberica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951</c:v>
                </c:pt>
                <c:pt idx="1">
                  <c:v>942</c:v>
                </c:pt>
                <c:pt idx="2">
                  <c:v>208</c:v>
                </c:pt>
                <c:pt idx="3">
                  <c:v>156</c:v>
                </c:pt>
                <c:pt idx="4">
                  <c:v>1229</c:v>
                </c:pt>
                <c:pt idx="5">
                  <c:v>1634</c:v>
                </c:pt>
                <c:pt idx="6">
                  <c:v>1069</c:v>
                </c:pt>
                <c:pt idx="7">
                  <c:v>832</c:v>
                </c:pt>
                <c:pt idx="8">
                  <c:v>889</c:v>
                </c:pt>
                <c:pt idx="9">
                  <c:v>265</c:v>
                </c:pt>
                <c:pt idx="10">
                  <c:v>175</c:v>
                </c:pt>
                <c:pt idx="11">
                  <c:v>675</c:v>
                </c:pt>
                <c:pt idx="12">
                  <c:v>964</c:v>
                </c:pt>
                <c:pt idx="13">
                  <c:v>884</c:v>
                </c:pt>
                <c:pt idx="14">
                  <c:v>1091</c:v>
                </c:pt>
              </c:numCache>
            </c:numRef>
          </c:val>
          <c:smooth val="0"/>
          <c:extLst>
            <c:ext xmlns:c16="http://schemas.microsoft.com/office/drawing/2014/chart" uri="{C3380CC4-5D6E-409C-BE32-E72D297353CC}">
              <c16:uniqueId val="{00000002-ADC3-408A-963C-E28C98A25A41}"/>
            </c:ext>
          </c:extLst>
        </c:ser>
        <c:ser>
          <c:idx val="3"/>
          <c:order val="3"/>
          <c:tx>
            <c:strRef>
              <c:f>Sheet1!$E$1</c:f>
              <c:strCache>
                <c:ptCount val="1"/>
                <c:pt idx="0">
                  <c:v>kuhnfrance</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8164</c:v>
                </c:pt>
                <c:pt idx="1">
                  <c:v>8045</c:v>
                </c:pt>
                <c:pt idx="2">
                  <c:v>9843</c:v>
                </c:pt>
                <c:pt idx="3">
                  <c:v>9527</c:v>
                </c:pt>
                <c:pt idx="4">
                  <c:v>8044</c:v>
                </c:pt>
                <c:pt idx="5">
                  <c:v>10753</c:v>
                </c:pt>
                <c:pt idx="6">
                  <c:v>10269</c:v>
                </c:pt>
                <c:pt idx="7">
                  <c:v>6933</c:v>
                </c:pt>
                <c:pt idx="8">
                  <c:v>5565</c:v>
                </c:pt>
                <c:pt idx="9">
                  <c:v>5527</c:v>
                </c:pt>
                <c:pt idx="10">
                  <c:v>5696</c:v>
                </c:pt>
                <c:pt idx="11">
                  <c:v>8972</c:v>
                </c:pt>
                <c:pt idx="12">
                  <c:v>6931</c:v>
                </c:pt>
                <c:pt idx="13">
                  <c:v>7039</c:v>
                </c:pt>
                <c:pt idx="14">
                  <c:v>6343</c:v>
                </c:pt>
              </c:numCache>
            </c:numRef>
          </c:val>
          <c:smooth val="0"/>
          <c:extLst>
            <c:ext xmlns:c16="http://schemas.microsoft.com/office/drawing/2014/chart" uri="{C3380CC4-5D6E-409C-BE32-E72D297353CC}">
              <c16:uniqueId val="{00000003-ADC3-408A-963C-E28C98A25A41}"/>
            </c:ext>
          </c:extLst>
        </c:ser>
        <c:ser>
          <c:idx val="4"/>
          <c:order val="4"/>
          <c:tx>
            <c:strRef>
              <c:f>Sheet1!$F$1</c:f>
              <c:strCache>
                <c:ptCount val="1"/>
                <c:pt idx="0">
                  <c:v>kuhn.ua</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93</c:v>
                </c:pt>
                <c:pt idx="1">
                  <c:v>127</c:v>
                </c:pt>
                <c:pt idx="2">
                  <c:v>12</c:v>
                </c:pt>
                <c:pt idx="3">
                  <c:v>113</c:v>
                </c:pt>
                <c:pt idx="4">
                  <c:v>12</c:v>
                </c:pt>
                <c:pt idx="5">
                  <c:v>53</c:v>
                </c:pt>
                <c:pt idx="6">
                  <c:v>68</c:v>
                </c:pt>
                <c:pt idx="7">
                  <c:v>10</c:v>
                </c:pt>
                <c:pt idx="8">
                  <c:v>19</c:v>
                </c:pt>
                <c:pt idx="9">
                  <c:v>21</c:v>
                </c:pt>
                <c:pt idx="10">
                  <c:v>98</c:v>
                </c:pt>
                <c:pt idx="11">
                  <c:v>20</c:v>
                </c:pt>
                <c:pt idx="12">
                  <c:v>17</c:v>
                </c:pt>
                <c:pt idx="13">
                  <c:v>17</c:v>
                </c:pt>
                <c:pt idx="14">
                  <c:v>14</c:v>
                </c:pt>
              </c:numCache>
            </c:numRef>
          </c:val>
          <c:smooth val="0"/>
          <c:extLst>
            <c:ext xmlns:c16="http://schemas.microsoft.com/office/drawing/2014/chart" uri="{C3380CC4-5D6E-409C-BE32-E72D297353CC}">
              <c16:uniqueId val="{00000004-ADC3-408A-963C-E28C98A25A41}"/>
            </c:ext>
          </c:extLst>
        </c:ser>
        <c:dLbls>
          <c:showLegendKey val="0"/>
          <c:showVal val="0"/>
          <c:showCatName val="0"/>
          <c:showSerName val="0"/>
          <c:showPercent val="0"/>
          <c:showBubbleSize val="0"/>
        </c:dLbls>
        <c:smooth val="0"/>
        <c:axId val="484902624"/>
        <c:axId val="484897376"/>
      </c:lineChart>
      <c:dateAx>
        <c:axId val="48490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7376"/>
        <c:crosses val="autoZero"/>
        <c:auto val="1"/>
        <c:lblOffset val="100"/>
        <c:baseTimeUnit val="days"/>
      </c:dateAx>
      <c:valAx>
        <c:axId val="48489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 Deere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57.142899999999997</c:v>
                </c:pt>
                <c:pt idx="2">
                  <c:v>28.5625</c:v>
                </c:pt>
                <c:pt idx="3">
                  <c:v>0</c:v>
                </c:pt>
                <c:pt idx="4">
                  <c:v>0.7389</c:v>
                </c:pt>
                <c:pt idx="5">
                  <c:v>-5.5376000000000003</c:v>
                </c:pt>
              </c:numCache>
            </c:numRef>
          </c:val>
          <c:extLst>
            <c:ext xmlns:c16="http://schemas.microsoft.com/office/drawing/2014/chart" uri="{C3380CC4-5D6E-409C-BE32-E72D297353CC}">
              <c16:uniqueId val="{00000000-E6A8-46D1-B076-563CA09DF053}"/>
            </c:ext>
          </c:extLst>
        </c:ser>
        <c:ser>
          <c:idx val="1"/>
          <c:order val="1"/>
          <c:tx>
            <c:strRef>
              <c:f>Sheet1!$C$1</c:f>
              <c:strCache>
                <c:ptCount val="1"/>
                <c:pt idx="0">
                  <c:v>KUHN</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1.4786999999999999</c:v>
                </c:pt>
                <c:pt idx="1">
                  <c:v>100</c:v>
                </c:pt>
                <c:pt idx="2">
                  <c:v>100</c:v>
                </c:pt>
                <c:pt idx="3">
                  <c:v>0</c:v>
                </c:pt>
                <c:pt idx="4">
                  <c:v>100</c:v>
                </c:pt>
                <c:pt idx="5">
                  <c:v>19.3996</c:v>
                </c:pt>
              </c:numCache>
            </c:numRef>
          </c:val>
          <c:extLst>
            <c:ext xmlns:c16="http://schemas.microsoft.com/office/drawing/2014/chart" uri="{C3380CC4-5D6E-409C-BE32-E72D297353CC}">
              <c16:uniqueId val="{00000001-E6A8-46D1-B076-563CA09DF053}"/>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0.1242</c:v>
                </c:pt>
                <c:pt idx="1">
                  <c:v>100</c:v>
                </c:pt>
                <c:pt idx="2">
                  <c:v>4.7084999999999999</c:v>
                </c:pt>
                <c:pt idx="3">
                  <c:v>0</c:v>
                </c:pt>
                <c:pt idx="4">
                  <c:v>56.144500000000001</c:v>
                </c:pt>
                <c:pt idx="5">
                  <c:v>100</c:v>
                </c:pt>
              </c:numCache>
            </c:numRef>
          </c:val>
          <c:extLst>
            <c:ext xmlns:c16="http://schemas.microsoft.com/office/drawing/2014/chart" uri="{C3380CC4-5D6E-409C-BE32-E72D297353CC}">
              <c16:uniqueId val="{00000002-E6A8-46D1-B076-563CA09DF053}"/>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0.15329999999999999</c:v>
                </c:pt>
                <c:pt idx="1">
                  <c:v>85.714299999999994</c:v>
                </c:pt>
                <c:pt idx="2">
                  <c:v>1.7462</c:v>
                </c:pt>
                <c:pt idx="3">
                  <c:v>0</c:v>
                </c:pt>
                <c:pt idx="4">
                  <c:v>19.6555</c:v>
                </c:pt>
                <c:pt idx="5">
                  <c:v>12.7597</c:v>
                </c:pt>
              </c:numCache>
            </c:numRef>
          </c:val>
          <c:extLst>
            <c:ext xmlns:c16="http://schemas.microsoft.com/office/drawing/2014/chart" uri="{C3380CC4-5D6E-409C-BE32-E72D297353CC}">
              <c16:uniqueId val="{00000003-E6A8-46D1-B076-563CA09DF053}"/>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1.0099</c:v>
                </c:pt>
                <c:pt idx="1">
                  <c:v>100</c:v>
                </c:pt>
                <c:pt idx="2">
                  <c:v>51.792999999999999</c:v>
                </c:pt>
                <c:pt idx="3">
                  <c:v>0</c:v>
                </c:pt>
                <c:pt idx="4">
                  <c:v>75.84</c:v>
                </c:pt>
                <c:pt idx="5">
                  <c:v>24.534800000000001</c:v>
                </c:pt>
              </c:numCache>
            </c:numRef>
          </c:val>
          <c:extLst>
            <c:ext xmlns:c16="http://schemas.microsoft.com/office/drawing/2014/chart" uri="{C3380CC4-5D6E-409C-BE32-E72D297353CC}">
              <c16:uniqueId val="{00000004-E6A8-46D1-B076-563CA09DF053}"/>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0.55710000000000004</c:v>
                </c:pt>
                <c:pt idx="1">
                  <c:v>64.285700000000006</c:v>
                </c:pt>
                <c:pt idx="2">
                  <c:v>19.9252</c:v>
                </c:pt>
                <c:pt idx="3">
                  <c:v>0</c:v>
                </c:pt>
                <c:pt idx="4">
                  <c:v>82.323099999999997</c:v>
                </c:pt>
                <c:pt idx="5">
                  <c:v>60.9313</c:v>
                </c:pt>
              </c:numCache>
            </c:numRef>
          </c:val>
          <c:extLst>
            <c:ext xmlns:c16="http://schemas.microsoft.com/office/drawing/2014/chart" uri="{C3380CC4-5D6E-409C-BE32-E72D297353CC}">
              <c16:uniqueId val="{00000005-E6A8-46D1-B076-563CA09DF053}"/>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0.50949999999999995</c:v>
                </c:pt>
                <c:pt idx="1">
                  <c:v>64.285700000000006</c:v>
                </c:pt>
                <c:pt idx="2">
                  <c:v>4.5837000000000003</c:v>
                </c:pt>
                <c:pt idx="3">
                  <c:v>0</c:v>
                </c:pt>
                <c:pt idx="4">
                  <c:v>20.692399999999999</c:v>
                </c:pt>
                <c:pt idx="5">
                  <c:v>17.912800000000001</c:v>
                </c:pt>
              </c:numCache>
            </c:numRef>
          </c:val>
          <c:extLst>
            <c:ext xmlns:c16="http://schemas.microsoft.com/office/drawing/2014/chart" uri="{C3380CC4-5D6E-409C-BE32-E72D297353CC}">
              <c16:uniqueId val="{00000006-E6A8-46D1-B076-563CA09DF053}"/>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0.34510000000000002</c:v>
                </c:pt>
                <c:pt idx="1">
                  <c:v>50</c:v>
                </c:pt>
                <c:pt idx="2">
                  <c:v>15.778</c:v>
                </c:pt>
                <c:pt idx="3">
                  <c:v>0</c:v>
                </c:pt>
                <c:pt idx="4">
                  <c:v>0</c:v>
                </c:pt>
                <c:pt idx="5">
                  <c:v>0</c:v>
                </c:pt>
              </c:numCache>
            </c:numRef>
          </c:val>
          <c:extLst>
            <c:ext xmlns:c16="http://schemas.microsoft.com/office/drawing/2014/chart" uri="{C3380CC4-5D6E-409C-BE32-E72D297353CC}">
              <c16:uniqueId val="{00000007-E6A8-46D1-B076-563CA09DF053}"/>
            </c:ext>
          </c:extLst>
        </c:ser>
        <c:dLbls>
          <c:showLegendKey val="0"/>
          <c:showVal val="0"/>
          <c:showCatName val="0"/>
          <c:showSerName val="0"/>
          <c:showPercent val="0"/>
          <c:showBubbleSize val="0"/>
        </c:dLbls>
        <c:axId val="297415840"/>
        <c:axId val="297412560"/>
      </c:radarChart>
      <c:catAx>
        <c:axId val="29741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2560"/>
        <c:crosses val="autoZero"/>
        <c:auto val="1"/>
        <c:lblAlgn val="ctr"/>
        <c:lblOffset val="100"/>
        <c:noMultiLvlLbl val="0"/>
      </c:catAx>
      <c:valAx>
        <c:axId val="29741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johndeere</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25</c:v>
                </c:pt>
                <c:pt idx="2">
                  <c:v>20</c:v>
                </c:pt>
                <c:pt idx="3">
                  <c:v>0</c:v>
                </c:pt>
                <c:pt idx="4">
                  <c:v>50</c:v>
                </c:pt>
                <c:pt idx="5">
                  <c:v>100</c:v>
                </c:pt>
                <c:pt idx="6">
                  <c:v>100</c:v>
                </c:pt>
                <c:pt idx="7">
                  <c:v>6.0007999999999999</c:v>
                </c:pt>
                <c:pt idx="8">
                  <c:v>1.0626</c:v>
                </c:pt>
              </c:numCache>
            </c:numRef>
          </c:val>
          <c:extLst>
            <c:ext xmlns:c16="http://schemas.microsoft.com/office/drawing/2014/chart" uri="{C3380CC4-5D6E-409C-BE32-E72D297353CC}">
              <c16:uniqueId val="{00000000-01A2-412C-BD9D-0B7EFE8EDB36}"/>
            </c:ext>
          </c:extLst>
        </c:ser>
        <c:ser>
          <c:idx val="1"/>
          <c:order val="1"/>
          <c:tx>
            <c:strRef>
              <c:f>Sheet1!$C$1</c:f>
              <c:strCache>
                <c:ptCount val="1"/>
                <c:pt idx="0">
                  <c:v>kuhn.group</c:v>
                </c:pt>
              </c:strCache>
            </c:strRef>
          </c:tx>
          <c:spPr>
            <a:ln w="28575" cap="rnd">
              <a:solidFill>
                <a:schemeClr val="accent2"/>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Sheet1!$C$2:$C$10</c:f>
              <c:numCache>
                <c:formatCode>General</c:formatCode>
                <c:ptCount val="9"/>
                <c:pt idx="0">
                  <c:v>9.0300000000000005E-2</c:v>
                </c:pt>
                <c:pt idx="1">
                  <c:v>75</c:v>
                </c:pt>
                <c:pt idx="2">
                  <c:v>20</c:v>
                </c:pt>
                <c:pt idx="3">
                  <c:v>0</c:v>
                </c:pt>
                <c:pt idx="4">
                  <c:v>83.333299999999994</c:v>
                </c:pt>
                <c:pt idx="5">
                  <c:v>1.5099</c:v>
                </c:pt>
                <c:pt idx="6">
                  <c:v>1.0730999999999999</c:v>
                </c:pt>
                <c:pt idx="7">
                  <c:v>46.2117</c:v>
                </c:pt>
                <c:pt idx="8">
                  <c:v>59.080199999999998</c:v>
                </c:pt>
              </c:numCache>
            </c:numRef>
          </c:val>
          <c:extLst>
            <c:ext xmlns:c16="http://schemas.microsoft.com/office/drawing/2014/chart" uri="{C3380CC4-5D6E-409C-BE32-E72D297353CC}">
              <c16:uniqueId val="{00000001-01A2-412C-BD9D-0B7EFE8EDB36}"/>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Sheet1!$D$2:$D$10</c:f>
              <c:numCache>
                <c:formatCode>General</c:formatCode>
                <c:ptCount val="9"/>
                <c:pt idx="0">
                  <c:v>0.13689999999999999</c:v>
                </c:pt>
                <c:pt idx="1">
                  <c:v>100</c:v>
                </c:pt>
                <c:pt idx="2">
                  <c:v>100</c:v>
                </c:pt>
                <c:pt idx="3">
                  <c:v>0</c:v>
                </c:pt>
                <c:pt idx="4">
                  <c:v>83.333299999999994</c:v>
                </c:pt>
                <c:pt idx="5">
                  <c:v>0.43659999999999999</c:v>
                </c:pt>
                <c:pt idx="6">
                  <c:v>0.60160000000000002</c:v>
                </c:pt>
                <c:pt idx="7">
                  <c:v>8.3364999999999991</c:v>
                </c:pt>
                <c:pt idx="8">
                  <c:v>1.8907</c:v>
                </c:pt>
              </c:numCache>
            </c:numRef>
          </c:val>
          <c:extLst>
            <c:ext xmlns:c16="http://schemas.microsoft.com/office/drawing/2014/chart" uri="{C3380CC4-5D6E-409C-BE32-E72D297353CC}">
              <c16:uniqueId val="{00000002-01A2-412C-BD9D-0B7EFE8EDB36}"/>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Sheet1!$E$2:$E$10</c:f>
              <c:numCache>
                <c:formatCode>General</c:formatCode>
                <c:ptCount val="9"/>
                <c:pt idx="0">
                  <c:v>0.56859999999999999</c:v>
                </c:pt>
                <c:pt idx="1">
                  <c:v>75</c:v>
                </c:pt>
                <c:pt idx="2">
                  <c:v>0</c:v>
                </c:pt>
                <c:pt idx="3">
                  <c:v>0</c:v>
                </c:pt>
                <c:pt idx="4">
                  <c:v>0</c:v>
                </c:pt>
                <c:pt idx="5">
                  <c:v>1.2200000000000001E-2</c:v>
                </c:pt>
                <c:pt idx="6">
                  <c:v>0.1598</c:v>
                </c:pt>
                <c:pt idx="7">
                  <c:v>3.3813</c:v>
                </c:pt>
                <c:pt idx="8">
                  <c:v>2.7385999999999999</c:v>
                </c:pt>
              </c:numCache>
            </c:numRef>
          </c:val>
          <c:extLst>
            <c:ext xmlns:c16="http://schemas.microsoft.com/office/drawing/2014/chart" uri="{C3380CC4-5D6E-409C-BE32-E72D297353CC}">
              <c16:uniqueId val="{00000003-01A2-412C-BD9D-0B7EFE8EDB36}"/>
            </c:ext>
          </c:extLst>
        </c:ser>
        <c:ser>
          <c:idx val="4"/>
          <c:order val="4"/>
          <c:tx>
            <c:strRef>
              <c:f>Sheet1!$F$1</c:f>
              <c:strCache>
                <c:ptCount val="1"/>
                <c:pt idx="0">
                  <c:v>kuhnfrance</c:v>
                </c:pt>
              </c:strCache>
            </c:strRef>
          </c:tx>
          <c:spPr>
            <a:ln w="28575" cap="rnd">
              <a:solidFill>
                <a:schemeClr val="accent5"/>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Sheet1!$F$2:$F$10</c:f>
              <c:numCache>
                <c:formatCode>General</c:formatCode>
                <c:ptCount val="9"/>
                <c:pt idx="0">
                  <c:v>2.5739000000000001</c:v>
                </c:pt>
                <c:pt idx="1">
                  <c:v>75</c:v>
                </c:pt>
                <c:pt idx="2">
                  <c:v>30</c:v>
                </c:pt>
                <c:pt idx="3">
                  <c:v>0</c:v>
                </c:pt>
                <c:pt idx="4">
                  <c:v>50</c:v>
                </c:pt>
                <c:pt idx="5">
                  <c:v>11.442600000000001</c:v>
                </c:pt>
                <c:pt idx="6">
                  <c:v>9.3870000000000005</c:v>
                </c:pt>
                <c:pt idx="7">
                  <c:v>14.6099</c:v>
                </c:pt>
                <c:pt idx="8">
                  <c:v>1.9616</c:v>
                </c:pt>
              </c:numCache>
            </c:numRef>
          </c:val>
          <c:extLst>
            <c:ext xmlns:c16="http://schemas.microsoft.com/office/drawing/2014/chart" uri="{C3380CC4-5D6E-409C-BE32-E72D297353CC}">
              <c16:uniqueId val="{00000004-01A2-412C-BD9D-0B7EFE8EDB36}"/>
            </c:ext>
          </c:extLst>
        </c:ser>
        <c:ser>
          <c:idx val="5"/>
          <c:order val="5"/>
          <c:tx>
            <c:strRef>
              <c:f>Sheet1!$G$1</c:f>
              <c:strCache>
                <c:ptCount val="1"/>
                <c:pt idx="0">
                  <c:v>kuhn.ua</c:v>
                </c:pt>
              </c:strCache>
            </c:strRef>
          </c:tx>
          <c:spPr>
            <a:ln w="28575" cap="rnd">
              <a:solidFill>
                <a:schemeClr val="accent6"/>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Sheet1!$G$2:$G$10</c:f>
              <c:numCache>
                <c:formatCode>General</c:formatCode>
                <c:ptCount val="9"/>
                <c:pt idx="0">
                  <c:v>2E-3</c:v>
                </c:pt>
                <c:pt idx="1">
                  <c:v>100</c:v>
                </c:pt>
                <c:pt idx="2">
                  <c:v>30</c:v>
                </c:pt>
                <c:pt idx="3">
                  <c:v>0</c:v>
                </c:pt>
                <c:pt idx="4">
                  <c:v>100</c:v>
                </c:pt>
                <c:pt idx="5">
                  <c:v>0.1183</c:v>
                </c:pt>
                <c:pt idx="6">
                  <c:v>6.4199999999999993E-2</c:v>
                </c:pt>
                <c:pt idx="7">
                  <c:v>100</c:v>
                </c:pt>
                <c:pt idx="8">
                  <c:v>100</c:v>
                </c:pt>
              </c:numCache>
            </c:numRef>
          </c:val>
          <c:extLst>
            <c:ext xmlns:c16="http://schemas.microsoft.com/office/drawing/2014/chart" uri="{C3380CC4-5D6E-409C-BE32-E72D297353CC}">
              <c16:uniqueId val="{00000005-01A2-412C-BD9D-0B7EFE8EDB36}"/>
            </c:ext>
          </c:extLst>
        </c:ser>
        <c:dLbls>
          <c:showLegendKey val="0"/>
          <c:showVal val="0"/>
          <c:showCatName val="0"/>
          <c:showSerName val="0"/>
          <c:showPercent val="0"/>
          <c:showBubbleSize val="0"/>
        </c:dLbls>
        <c:axId val="297413544"/>
        <c:axId val="297414200"/>
      </c:radarChart>
      <c:catAx>
        <c:axId val="29741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4200"/>
        <c:crosses val="autoZero"/>
        <c:auto val="1"/>
        <c:lblAlgn val="ctr"/>
        <c:lblOffset val="100"/>
        <c:noMultiLvlLbl val="0"/>
      </c:catAx>
      <c:valAx>
        <c:axId val="29741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Sheet1!$B$2:$B$9</c:f>
              <c:numCache>
                <c:formatCode>General</c:formatCode>
                <c:ptCount val="8"/>
                <c:pt idx="0">
                  <c:v>680</c:v>
                </c:pt>
                <c:pt idx="1">
                  <c:v>2717</c:v>
                </c:pt>
                <c:pt idx="2">
                  <c:v>130</c:v>
                </c:pt>
                <c:pt idx="3">
                  <c:v>31</c:v>
                </c:pt>
                <c:pt idx="4">
                  <c:v>1499</c:v>
                </c:pt>
                <c:pt idx="5">
                  <c:v>582</c:v>
                </c:pt>
                <c:pt idx="6">
                  <c:v>124</c:v>
                </c:pt>
                <c:pt idx="7">
                  <c:v>472</c:v>
                </c:pt>
              </c:numCache>
            </c:numRef>
          </c:val>
          <c:extLst>
            <c:ext xmlns:c16="http://schemas.microsoft.com/office/drawing/2014/chart" uri="{C3380CC4-5D6E-409C-BE32-E72D297353CC}">
              <c16:uniqueId val="{00000000-68B1-48C1-8944-72E1EDA63BFA}"/>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Sheet1!$C$2:$C$9</c:f>
              <c:numCache>
                <c:formatCode>General</c:formatCode>
                <c:ptCount val="8"/>
                <c:pt idx="0">
                  <c:v>57</c:v>
                </c:pt>
                <c:pt idx="1">
                  <c:v>37</c:v>
                </c:pt>
                <c:pt idx="2">
                  <c:v>0</c:v>
                </c:pt>
                <c:pt idx="3">
                  <c:v>3</c:v>
                </c:pt>
                <c:pt idx="4">
                  <c:v>22</c:v>
                </c:pt>
                <c:pt idx="5">
                  <c:v>10</c:v>
                </c:pt>
                <c:pt idx="6">
                  <c:v>4</c:v>
                </c:pt>
                <c:pt idx="7">
                  <c:v>5</c:v>
                </c:pt>
              </c:numCache>
            </c:numRef>
          </c:val>
          <c:extLst>
            <c:ext xmlns:c16="http://schemas.microsoft.com/office/drawing/2014/chart" uri="{C3380CC4-5D6E-409C-BE32-E72D297353CC}">
              <c16:uniqueId val="{00000001-68B1-48C1-8944-72E1EDA63BFA}"/>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Sheet1!$D$2:$D$9</c:f>
              <c:numCache>
                <c:formatCode>General</c:formatCode>
                <c:ptCount val="8"/>
                <c:pt idx="0">
                  <c:v>0</c:v>
                </c:pt>
                <c:pt idx="1">
                  <c:v>1</c:v>
                </c:pt>
                <c:pt idx="2">
                  <c:v>0</c:v>
                </c:pt>
                <c:pt idx="3">
                  <c:v>0</c:v>
                </c:pt>
                <c:pt idx="4">
                  <c:v>1</c:v>
                </c:pt>
                <c:pt idx="5">
                  <c:v>0</c:v>
                </c:pt>
                <c:pt idx="6">
                  <c:v>0</c:v>
                </c:pt>
                <c:pt idx="7">
                  <c:v>0</c:v>
                </c:pt>
              </c:numCache>
            </c:numRef>
          </c:val>
          <c:extLst>
            <c:ext xmlns:c16="http://schemas.microsoft.com/office/drawing/2014/chart" uri="{C3380CC4-5D6E-409C-BE32-E72D297353CC}">
              <c16:uniqueId val="{00000002-68B1-48C1-8944-72E1EDA63BFA}"/>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Sheet1!$E$2:$E$9</c:f>
              <c:numCache>
                <c:formatCode>General</c:formatCode>
                <c:ptCount val="8"/>
                <c:pt idx="0">
                  <c:v>1</c:v>
                </c:pt>
                <c:pt idx="1">
                  <c:v>5</c:v>
                </c:pt>
                <c:pt idx="2">
                  <c:v>0</c:v>
                </c:pt>
                <c:pt idx="3">
                  <c:v>0</c:v>
                </c:pt>
                <c:pt idx="4">
                  <c:v>0</c:v>
                </c:pt>
                <c:pt idx="5">
                  <c:v>0</c:v>
                </c:pt>
                <c:pt idx="6">
                  <c:v>0</c:v>
                </c:pt>
                <c:pt idx="7">
                  <c:v>0</c:v>
                </c:pt>
              </c:numCache>
            </c:numRef>
          </c:val>
          <c:extLst>
            <c:ext xmlns:c16="http://schemas.microsoft.com/office/drawing/2014/chart" uri="{C3380CC4-5D6E-409C-BE32-E72D297353CC}">
              <c16:uniqueId val="{00000003-68B1-48C1-8944-72E1EDA63BFA}"/>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Sheet1!$F$2:$F$9</c:f>
              <c:numCache>
                <c:formatCode>General</c:formatCode>
                <c:ptCount val="8"/>
                <c:pt idx="0">
                  <c:v>0</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4-68B1-48C1-8944-72E1EDA63BFA}"/>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Sheet1!$G$2:$G$9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5-68B1-48C1-8944-72E1EDA63B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Sheet1!$H$2:$H$9</c:f>
              <c:numCache>
                <c:formatCode>General</c:formatCode>
                <c:ptCount val="8"/>
                <c:pt idx="0">
                  <c:v>20</c:v>
                </c:pt>
                <c:pt idx="1">
                  <c:v>252</c:v>
                </c:pt>
                <c:pt idx="2">
                  <c:v>5</c:v>
                </c:pt>
                <c:pt idx="3">
                  <c:v>0</c:v>
                </c:pt>
                <c:pt idx="4">
                  <c:v>15</c:v>
                </c:pt>
                <c:pt idx="5">
                  <c:v>24</c:v>
                </c:pt>
                <c:pt idx="6">
                  <c:v>1</c:v>
                </c:pt>
                <c:pt idx="7">
                  <c:v>2</c:v>
                </c:pt>
              </c:numCache>
            </c:numRef>
          </c:val>
          <c:extLst>
            <c:ext xmlns:c16="http://schemas.microsoft.com/office/drawing/2014/chart" uri="{C3380CC4-5D6E-409C-BE32-E72D297353CC}">
              <c16:uniqueId val="{00000006-68B1-48C1-8944-72E1EDA63B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Sheet1!$I$2:$I$9</c:f>
              <c:numCache>
                <c:formatCode>General</c:formatCode>
                <c:ptCount val="8"/>
                <c:pt idx="0">
                  <c:v>158</c:v>
                </c:pt>
                <c:pt idx="1">
                  <c:v>194</c:v>
                </c:pt>
                <c:pt idx="2">
                  <c:v>16</c:v>
                </c:pt>
                <c:pt idx="3">
                  <c:v>22</c:v>
                </c:pt>
                <c:pt idx="4">
                  <c:v>123</c:v>
                </c:pt>
                <c:pt idx="5">
                  <c:v>23</c:v>
                </c:pt>
                <c:pt idx="6">
                  <c:v>18</c:v>
                </c:pt>
                <c:pt idx="7">
                  <c:v>27</c:v>
                </c:pt>
              </c:numCache>
            </c:numRef>
          </c:val>
          <c:extLst>
            <c:ext xmlns:c16="http://schemas.microsoft.com/office/drawing/2014/chart" uri="{C3380CC4-5D6E-409C-BE32-E72D297353CC}">
              <c16:uniqueId val="{00000007-68B1-48C1-8944-72E1EDA63BFA}"/>
            </c:ext>
          </c:extLst>
        </c:ser>
        <c:dLbls>
          <c:showLegendKey val="0"/>
          <c:showVal val="0"/>
          <c:showCatName val="0"/>
          <c:showSerName val="0"/>
          <c:showPercent val="0"/>
          <c:showBubbleSize val="0"/>
        </c:dLbls>
        <c:gapWidth val="219"/>
        <c:overlap val="-27"/>
        <c:axId val="297417808"/>
        <c:axId val="297418464"/>
      </c:barChart>
      <c:catAx>
        <c:axId val="29741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8464"/>
        <c:crosses val="autoZero"/>
        <c:auto val="1"/>
        <c:lblAlgn val="ctr"/>
        <c:lblOffset val="100"/>
        <c:noMultiLvlLbl val="0"/>
      </c:catAx>
      <c:valAx>
        <c:axId val="29741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Sheet1!$B$2:$B$7</c:f>
              <c:numCache>
                <c:formatCode>General</c:formatCode>
                <c:ptCount val="6"/>
                <c:pt idx="0">
                  <c:v>63387</c:v>
                </c:pt>
                <c:pt idx="1">
                  <c:v>617</c:v>
                </c:pt>
                <c:pt idx="2">
                  <c:v>384</c:v>
                </c:pt>
                <c:pt idx="3">
                  <c:v>102</c:v>
                </c:pt>
                <c:pt idx="4">
                  <c:v>5988</c:v>
                </c:pt>
                <c:pt idx="5">
                  <c:v>39</c:v>
                </c:pt>
              </c:numCache>
            </c:numRef>
          </c:val>
          <c:extLst>
            <c:ext xmlns:c16="http://schemas.microsoft.com/office/drawing/2014/chart" uri="{C3380CC4-5D6E-409C-BE32-E72D297353CC}">
              <c16:uniqueId val="{00000000-4F6F-4546-81E7-4FE51781C96B}"/>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Sheet1!$C$2:$C$7</c:f>
              <c:numCache>
                <c:formatCode>General</c:formatCode>
                <c:ptCount val="6"/>
                <c:pt idx="0">
                  <c:v>446</c:v>
                </c:pt>
                <c:pt idx="1">
                  <c:v>68</c:v>
                </c:pt>
                <c:pt idx="2">
                  <c:v>0</c:v>
                </c:pt>
                <c:pt idx="3">
                  <c:v>0</c:v>
                </c:pt>
                <c:pt idx="4">
                  <c:v>4</c:v>
                </c:pt>
                <c:pt idx="5">
                  <c:v>2</c:v>
                </c:pt>
              </c:numCache>
            </c:numRef>
          </c:val>
          <c:extLst>
            <c:ext xmlns:c16="http://schemas.microsoft.com/office/drawing/2014/chart" uri="{C3380CC4-5D6E-409C-BE32-E72D297353CC}">
              <c16:uniqueId val="{00000001-4F6F-4546-81E7-4FE51781C96B}"/>
            </c:ext>
          </c:extLst>
        </c:ser>
        <c:dLbls>
          <c:showLegendKey val="0"/>
          <c:showVal val="0"/>
          <c:showCatName val="0"/>
          <c:showSerName val="0"/>
          <c:showPercent val="0"/>
          <c:showBubbleSize val="0"/>
        </c:dLbls>
        <c:gapWidth val="219"/>
        <c:overlap val="-27"/>
        <c:axId val="297420104"/>
        <c:axId val="297429288"/>
      </c:barChart>
      <c:catAx>
        <c:axId val="29742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29288"/>
        <c:crosses val="autoZero"/>
        <c:auto val="1"/>
        <c:lblAlgn val="ctr"/>
        <c:lblOffset val="100"/>
        <c:noMultiLvlLbl val="0"/>
      </c:catAx>
      <c:valAx>
        <c:axId val="29742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2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21A2-4DC6-4CD2-A13E-AD9C790034AE}"/>
              </a:ext>
            </a:extLst>
          </p:cNvPr>
          <p:cNvSpPr>
            <a:spLocks noGrp="1"/>
          </p:cNvSpPr>
          <p:nvPr>
            <p:ph type="ctrTitle"/>
          </p:nvPr>
        </p:nvSpPr>
        <p:spPr/>
        <p:txBody>
          <a:bodyPr/>
          <a:lstStyle/>
          <a:p>
            <a:r>
              <a:rPr lang="en-US"/>
              <a:t>FB / IG Overview</a:t>
            </a:r>
          </a:p>
        </p:txBody>
      </p:sp>
      <p:sp>
        <p:nvSpPr>
          <p:cNvPr id="3" name="Subtitle 2">
            <a:extLst>
              <a:ext uri="{FF2B5EF4-FFF2-40B4-BE49-F238E27FC236}">
                <a16:creationId xmlns:a16="http://schemas.microsoft.com/office/drawing/2014/main" id="{723DF742-2DE3-4287-AAEB-28AD79D89EA4}"/>
              </a:ext>
            </a:extLst>
          </p:cNvPr>
          <p:cNvSpPr>
            <a:spLocks noGrp="1"/>
          </p:cNvSpPr>
          <p:nvPr>
            <p:ph type="subTitle" idx="1"/>
          </p:nvPr>
        </p:nvSpPr>
        <p:spPr/>
        <p:txBody>
          <a:bodyPr/>
          <a:lstStyle/>
          <a:p>
            <a:r>
              <a:rPr lang="en-US"/>
              <a:t>KUHN</a:t>
            </a:r>
          </a:p>
        </p:txBody>
      </p:sp>
    </p:spTree>
    <p:extLst>
      <p:ext uri="{BB962C8B-B14F-4D97-AF65-F5344CB8AC3E}">
        <p14:creationId xmlns:p14="http://schemas.microsoft.com/office/powerpoint/2010/main" val="1251785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577B-4CF8-4276-B658-913F44B6F8E3}"/>
              </a:ext>
            </a:extLst>
          </p:cNvPr>
          <p:cNvSpPr>
            <a:spLocks noGrp="1"/>
          </p:cNvSpPr>
          <p:nvPr>
            <p:ph type="title"/>
          </p:nvPr>
        </p:nvSpPr>
        <p:spPr/>
        <p:txBody>
          <a:bodyPr/>
          <a:lstStyle/>
          <a:p>
            <a:r>
              <a:rPr lang="en-US"/>
              <a:t>Facebook Key Metrics Table | All profiles - 1 of 2</a:t>
            </a:r>
          </a:p>
        </p:txBody>
      </p:sp>
      <p:graphicFrame>
        <p:nvGraphicFramePr>
          <p:cNvPr id="5" name="Table Placeholder 4">
            <a:extLst>
              <a:ext uri="{FF2B5EF4-FFF2-40B4-BE49-F238E27FC236}">
                <a16:creationId xmlns:a16="http://schemas.microsoft.com/office/drawing/2014/main" id="{718AB0AA-A26C-4752-A1F7-61CCEBCFDE97}"/>
              </a:ext>
            </a:extLst>
          </p:cNvPr>
          <p:cNvGraphicFramePr>
            <a:graphicFrameLocks noGrp="1"/>
          </p:cNvGraphicFramePr>
          <p:nvPr>
            <p:ph type="tbl" sz="quarter" idx="13"/>
            <p:extLst>
              <p:ext uri="{D42A27DB-BD31-4B8C-83A1-F6EECF244321}">
                <p14:modId xmlns:p14="http://schemas.microsoft.com/office/powerpoint/2010/main" val="159826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732403714"/>
                    </a:ext>
                  </a:extLst>
                </a:gridCol>
                <a:gridCol w="740665">
                  <a:extLst>
                    <a:ext uri="{9D8B030D-6E8A-4147-A177-3AD203B41FA5}">
                      <a16:colId xmlns:a16="http://schemas.microsoft.com/office/drawing/2014/main" val="1739230439"/>
                    </a:ext>
                  </a:extLst>
                </a:gridCol>
                <a:gridCol w="411480">
                  <a:extLst>
                    <a:ext uri="{9D8B030D-6E8A-4147-A177-3AD203B41FA5}">
                      <a16:colId xmlns:a16="http://schemas.microsoft.com/office/drawing/2014/main" val="3376178094"/>
                    </a:ext>
                  </a:extLst>
                </a:gridCol>
                <a:gridCol w="740665">
                  <a:extLst>
                    <a:ext uri="{9D8B030D-6E8A-4147-A177-3AD203B41FA5}">
                      <a16:colId xmlns:a16="http://schemas.microsoft.com/office/drawing/2014/main" val="3980917951"/>
                    </a:ext>
                  </a:extLst>
                </a:gridCol>
                <a:gridCol w="411480">
                  <a:extLst>
                    <a:ext uri="{9D8B030D-6E8A-4147-A177-3AD203B41FA5}">
                      <a16:colId xmlns:a16="http://schemas.microsoft.com/office/drawing/2014/main" val="3152640491"/>
                    </a:ext>
                  </a:extLst>
                </a:gridCol>
                <a:gridCol w="411480">
                  <a:extLst>
                    <a:ext uri="{9D8B030D-6E8A-4147-A177-3AD203B41FA5}">
                      <a16:colId xmlns:a16="http://schemas.microsoft.com/office/drawing/2014/main" val="1526723351"/>
                    </a:ext>
                  </a:extLst>
                </a:gridCol>
                <a:gridCol w="411480">
                  <a:extLst>
                    <a:ext uri="{9D8B030D-6E8A-4147-A177-3AD203B41FA5}">
                      <a16:colId xmlns:a16="http://schemas.microsoft.com/office/drawing/2014/main" val="2490756253"/>
                    </a:ext>
                  </a:extLst>
                </a:gridCol>
                <a:gridCol w="411480">
                  <a:extLst>
                    <a:ext uri="{9D8B030D-6E8A-4147-A177-3AD203B41FA5}">
                      <a16:colId xmlns:a16="http://schemas.microsoft.com/office/drawing/2014/main" val="1415496748"/>
                    </a:ext>
                  </a:extLst>
                </a:gridCol>
                <a:gridCol w="411480">
                  <a:extLst>
                    <a:ext uri="{9D8B030D-6E8A-4147-A177-3AD203B41FA5}">
                      <a16:colId xmlns:a16="http://schemas.microsoft.com/office/drawing/2014/main" val="232473972"/>
                    </a:ext>
                  </a:extLst>
                </a:gridCol>
                <a:gridCol w="411480">
                  <a:extLst>
                    <a:ext uri="{9D8B030D-6E8A-4147-A177-3AD203B41FA5}">
                      <a16:colId xmlns:a16="http://schemas.microsoft.com/office/drawing/2014/main" val="1368138783"/>
                    </a:ext>
                  </a:extLst>
                </a:gridCol>
                <a:gridCol w="411480">
                  <a:extLst>
                    <a:ext uri="{9D8B030D-6E8A-4147-A177-3AD203B41FA5}">
                      <a16:colId xmlns:a16="http://schemas.microsoft.com/office/drawing/2014/main" val="2803139315"/>
                    </a:ext>
                  </a:extLst>
                </a:gridCol>
                <a:gridCol w="411480">
                  <a:extLst>
                    <a:ext uri="{9D8B030D-6E8A-4147-A177-3AD203B41FA5}">
                      <a16:colId xmlns:a16="http://schemas.microsoft.com/office/drawing/2014/main" val="1637634353"/>
                    </a:ext>
                  </a:extLst>
                </a:gridCol>
                <a:gridCol w="411480">
                  <a:extLst>
                    <a:ext uri="{9D8B030D-6E8A-4147-A177-3AD203B41FA5}">
                      <a16:colId xmlns:a16="http://schemas.microsoft.com/office/drawing/2014/main" val="2105599035"/>
                    </a:ext>
                  </a:extLst>
                </a:gridCol>
                <a:gridCol w="411480">
                  <a:extLst>
                    <a:ext uri="{9D8B030D-6E8A-4147-A177-3AD203B41FA5}">
                      <a16:colId xmlns:a16="http://schemas.microsoft.com/office/drawing/2014/main" val="37696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2152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John Deere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10063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80250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97031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Farm Machinery UK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27638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41193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Italia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426928497"/>
                  </a:ext>
                </a:extLst>
              </a:tr>
            </a:tbl>
          </a:graphicData>
        </a:graphic>
      </p:graphicFrame>
      <p:sp>
        <p:nvSpPr>
          <p:cNvPr id="4" name="Text Placeholder 3">
            <a:extLst>
              <a:ext uri="{FF2B5EF4-FFF2-40B4-BE49-F238E27FC236}">
                <a16:creationId xmlns:a16="http://schemas.microsoft.com/office/drawing/2014/main" id="{FB08C792-3FC6-4084-8FBA-ABEA7834203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606091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7E18-3C2B-4826-AEE0-9E94DF69824E}"/>
              </a:ext>
            </a:extLst>
          </p:cNvPr>
          <p:cNvSpPr>
            <a:spLocks noGrp="1"/>
          </p:cNvSpPr>
          <p:nvPr>
            <p:ph type="title"/>
          </p:nvPr>
        </p:nvSpPr>
        <p:spPr/>
        <p:txBody>
          <a:bodyPr/>
          <a:lstStyle/>
          <a:p>
            <a:r>
              <a:rPr lang="en-US"/>
              <a:t>Facebook Key Metrics Table | All profiles - 2 of 2</a:t>
            </a:r>
          </a:p>
        </p:txBody>
      </p:sp>
      <p:graphicFrame>
        <p:nvGraphicFramePr>
          <p:cNvPr id="5" name="Table Placeholder 4">
            <a:extLst>
              <a:ext uri="{FF2B5EF4-FFF2-40B4-BE49-F238E27FC236}">
                <a16:creationId xmlns:a16="http://schemas.microsoft.com/office/drawing/2014/main" id="{D20409BA-2DA3-4607-936C-A54214197905}"/>
              </a:ext>
            </a:extLst>
          </p:cNvPr>
          <p:cNvGraphicFramePr>
            <a:graphicFrameLocks noGrp="1"/>
          </p:cNvGraphicFramePr>
          <p:nvPr>
            <p:ph type="tbl" sz="quarter" idx="13"/>
            <p:extLst>
              <p:ext uri="{D42A27DB-BD31-4B8C-83A1-F6EECF244321}">
                <p14:modId xmlns:p14="http://schemas.microsoft.com/office/powerpoint/2010/main" val="288251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859974514"/>
                    </a:ext>
                  </a:extLst>
                </a:gridCol>
                <a:gridCol w="740665">
                  <a:extLst>
                    <a:ext uri="{9D8B030D-6E8A-4147-A177-3AD203B41FA5}">
                      <a16:colId xmlns:a16="http://schemas.microsoft.com/office/drawing/2014/main" val="1821495062"/>
                    </a:ext>
                  </a:extLst>
                </a:gridCol>
                <a:gridCol w="411480">
                  <a:extLst>
                    <a:ext uri="{9D8B030D-6E8A-4147-A177-3AD203B41FA5}">
                      <a16:colId xmlns:a16="http://schemas.microsoft.com/office/drawing/2014/main" val="2796355950"/>
                    </a:ext>
                  </a:extLst>
                </a:gridCol>
                <a:gridCol w="740665">
                  <a:extLst>
                    <a:ext uri="{9D8B030D-6E8A-4147-A177-3AD203B41FA5}">
                      <a16:colId xmlns:a16="http://schemas.microsoft.com/office/drawing/2014/main" val="3169062724"/>
                    </a:ext>
                  </a:extLst>
                </a:gridCol>
                <a:gridCol w="411480">
                  <a:extLst>
                    <a:ext uri="{9D8B030D-6E8A-4147-A177-3AD203B41FA5}">
                      <a16:colId xmlns:a16="http://schemas.microsoft.com/office/drawing/2014/main" val="2516843483"/>
                    </a:ext>
                  </a:extLst>
                </a:gridCol>
                <a:gridCol w="411480">
                  <a:extLst>
                    <a:ext uri="{9D8B030D-6E8A-4147-A177-3AD203B41FA5}">
                      <a16:colId xmlns:a16="http://schemas.microsoft.com/office/drawing/2014/main" val="3197836491"/>
                    </a:ext>
                  </a:extLst>
                </a:gridCol>
                <a:gridCol w="411480">
                  <a:extLst>
                    <a:ext uri="{9D8B030D-6E8A-4147-A177-3AD203B41FA5}">
                      <a16:colId xmlns:a16="http://schemas.microsoft.com/office/drawing/2014/main" val="704999435"/>
                    </a:ext>
                  </a:extLst>
                </a:gridCol>
                <a:gridCol w="411480">
                  <a:extLst>
                    <a:ext uri="{9D8B030D-6E8A-4147-A177-3AD203B41FA5}">
                      <a16:colId xmlns:a16="http://schemas.microsoft.com/office/drawing/2014/main" val="3925688065"/>
                    </a:ext>
                  </a:extLst>
                </a:gridCol>
                <a:gridCol w="411480">
                  <a:extLst>
                    <a:ext uri="{9D8B030D-6E8A-4147-A177-3AD203B41FA5}">
                      <a16:colId xmlns:a16="http://schemas.microsoft.com/office/drawing/2014/main" val="2191878369"/>
                    </a:ext>
                  </a:extLst>
                </a:gridCol>
                <a:gridCol w="411480">
                  <a:extLst>
                    <a:ext uri="{9D8B030D-6E8A-4147-A177-3AD203B41FA5}">
                      <a16:colId xmlns:a16="http://schemas.microsoft.com/office/drawing/2014/main" val="3636138057"/>
                    </a:ext>
                  </a:extLst>
                </a:gridCol>
                <a:gridCol w="411480">
                  <a:extLst>
                    <a:ext uri="{9D8B030D-6E8A-4147-A177-3AD203B41FA5}">
                      <a16:colId xmlns:a16="http://schemas.microsoft.com/office/drawing/2014/main" val="145929887"/>
                    </a:ext>
                  </a:extLst>
                </a:gridCol>
                <a:gridCol w="411480">
                  <a:extLst>
                    <a:ext uri="{9D8B030D-6E8A-4147-A177-3AD203B41FA5}">
                      <a16:colId xmlns:a16="http://schemas.microsoft.com/office/drawing/2014/main" val="2344915683"/>
                    </a:ext>
                  </a:extLst>
                </a:gridCol>
                <a:gridCol w="411480">
                  <a:extLst>
                    <a:ext uri="{9D8B030D-6E8A-4147-A177-3AD203B41FA5}">
                      <a16:colId xmlns:a16="http://schemas.microsoft.com/office/drawing/2014/main" val="216294459"/>
                    </a:ext>
                  </a:extLst>
                </a:gridCol>
                <a:gridCol w="411480">
                  <a:extLst>
                    <a:ext uri="{9D8B030D-6E8A-4147-A177-3AD203B41FA5}">
                      <a16:colId xmlns:a16="http://schemas.microsoft.com/office/drawing/2014/main" val="3038552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253482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Ibérica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162486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Maszyny Rolnicze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16448401"/>
                  </a:ext>
                </a:extLst>
              </a:tr>
            </a:tbl>
          </a:graphicData>
        </a:graphic>
      </p:graphicFrame>
      <p:sp>
        <p:nvSpPr>
          <p:cNvPr id="4" name="Text Placeholder 3">
            <a:extLst>
              <a:ext uri="{FF2B5EF4-FFF2-40B4-BE49-F238E27FC236}">
                <a16:creationId xmlns:a16="http://schemas.microsoft.com/office/drawing/2014/main" id="{C3074401-30A3-415C-B0D8-715475DC999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807381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CC872-88B9-4057-882A-BF8844A72CFD}"/>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8903D4AA-C6EE-46B4-BBC8-8BC5109E52FF}"/>
              </a:ext>
            </a:extLst>
          </p:cNvPr>
          <p:cNvGraphicFramePr>
            <a:graphicFrameLocks noGrp="1"/>
          </p:cNvGraphicFramePr>
          <p:nvPr>
            <p:ph type="tbl" sz="quarter" idx="13"/>
            <p:extLst>
              <p:ext uri="{D42A27DB-BD31-4B8C-83A1-F6EECF244321}">
                <p14:modId xmlns:p14="http://schemas.microsoft.com/office/powerpoint/2010/main" val="125460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37607136"/>
                    </a:ext>
                  </a:extLst>
                </a:gridCol>
                <a:gridCol w="576072">
                  <a:extLst>
                    <a:ext uri="{9D8B030D-6E8A-4147-A177-3AD203B41FA5}">
                      <a16:colId xmlns:a16="http://schemas.microsoft.com/office/drawing/2014/main" val="1026440283"/>
                    </a:ext>
                  </a:extLst>
                </a:gridCol>
                <a:gridCol w="576072">
                  <a:extLst>
                    <a:ext uri="{9D8B030D-6E8A-4147-A177-3AD203B41FA5}">
                      <a16:colId xmlns:a16="http://schemas.microsoft.com/office/drawing/2014/main" val="1496709319"/>
                    </a:ext>
                  </a:extLst>
                </a:gridCol>
                <a:gridCol w="576072">
                  <a:extLst>
                    <a:ext uri="{9D8B030D-6E8A-4147-A177-3AD203B41FA5}">
                      <a16:colId xmlns:a16="http://schemas.microsoft.com/office/drawing/2014/main" val="3470946329"/>
                    </a:ext>
                  </a:extLst>
                </a:gridCol>
                <a:gridCol w="576072">
                  <a:extLst>
                    <a:ext uri="{9D8B030D-6E8A-4147-A177-3AD203B41FA5}">
                      <a16:colId xmlns:a16="http://schemas.microsoft.com/office/drawing/2014/main" val="3328728018"/>
                    </a:ext>
                  </a:extLst>
                </a:gridCol>
                <a:gridCol w="576072">
                  <a:extLst>
                    <a:ext uri="{9D8B030D-6E8A-4147-A177-3AD203B41FA5}">
                      <a16:colId xmlns:a16="http://schemas.microsoft.com/office/drawing/2014/main" val="673505218"/>
                    </a:ext>
                  </a:extLst>
                </a:gridCol>
                <a:gridCol w="576072">
                  <a:extLst>
                    <a:ext uri="{9D8B030D-6E8A-4147-A177-3AD203B41FA5}">
                      <a16:colId xmlns:a16="http://schemas.microsoft.com/office/drawing/2014/main" val="300092566"/>
                    </a:ext>
                  </a:extLst>
                </a:gridCol>
                <a:gridCol w="576072">
                  <a:extLst>
                    <a:ext uri="{9D8B030D-6E8A-4147-A177-3AD203B41FA5}">
                      <a16:colId xmlns:a16="http://schemas.microsoft.com/office/drawing/2014/main" val="3480521067"/>
                    </a:ext>
                  </a:extLst>
                </a:gridCol>
                <a:gridCol w="576072">
                  <a:extLst>
                    <a:ext uri="{9D8B030D-6E8A-4147-A177-3AD203B41FA5}">
                      <a16:colId xmlns:a16="http://schemas.microsoft.com/office/drawing/2014/main" val="2929901189"/>
                    </a:ext>
                  </a:extLst>
                </a:gridCol>
                <a:gridCol w="576072">
                  <a:extLst>
                    <a:ext uri="{9D8B030D-6E8A-4147-A177-3AD203B41FA5}">
                      <a16:colId xmlns:a16="http://schemas.microsoft.com/office/drawing/2014/main" val="3249243926"/>
                    </a:ext>
                  </a:extLst>
                </a:gridCol>
                <a:gridCol w="576072">
                  <a:extLst>
                    <a:ext uri="{9D8B030D-6E8A-4147-A177-3AD203B41FA5}">
                      <a16:colId xmlns:a16="http://schemas.microsoft.com/office/drawing/2014/main" val="35612981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538616862"/>
                  </a:ext>
                </a:extLst>
              </a:tr>
              <a:tr h="370840">
                <a:tc>
                  <a:txBody>
                    <a:bodyPr/>
                    <a:lstStyle/>
                    <a:p>
                      <a:r>
                        <a:rPr lang="en-US" sz="1000"/>
                        <a:t>johndeere</a:t>
                      </a:r>
                    </a:p>
                  </a:txBody>
                  <a:tcPr/>
                </a:tc>
                <a:tc>
                  <a:txBody>
                    <a:bodyPr/>
                    <a:lstStyle/>
                    <a:p>
                      <a:r>
                        <a:rPr lang="en-US" sz="1000"/>
                        <a:t>1294977</a:t>
                      </a:r>
                    </a:p>
                  </a:txBody>
                  <a:tcPr/>
                </a:tc>
                <a:tc>
                  <a:txBody>
                    <a:bodyPr/>
                    <a:lstStyle/>
                    <a:p>
                      <a:r>
                        <a:rPr lang="en-US" sz="1000"/>
                        <a:t>4115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6</a:t>
                      </a:r>
                    </a:p>
                  </a:txBody>
                  <a:tcPr/>
                </a:tc>
                <a:tc>
                  <a:txBody>
                    <a:bodyPr/>
                    <a:lstStyle/>
                    <a:p>
                      <a:r>
                        <a:rPr lang="en-US" sz="1000"/>
                        <a:t>63387</a:t>
                      </a:r>
                    </a:p>
                  </a:txBody>
                  <a:tcPr/>
                </a:tc>
                <a:tc>
                  <a:txBody>
                    <a:bodyPr/>
                    <a:lstStyle/>
                    <a:p>
                      <a:r>
                        <a:rPr lang="en-US" sz="1000"/>
                        <a:t>446</a:t>
                      </a:r>
                    </a:p>
                  </a:txBody>
                  <a:tcPr/>
                </a:tc>
                <a:tc>
                  <a:txBody>
                    <a:bodyPr/>
                    <a:lstStyle/>
                    <a:p>
                      <a:r>
                        <a:rPr lang="en-US" sz="1000"/>
                        <a:t>0.8229 %</a:t>
                      </a:r>
                    </a:p>
                  </a:txBody>
                  <a:tcPr/>
                </a:tc>
                <a:extLst>
                  <a:ext uri="{0D108BD9-81ED-4DB2-BD59-A6C34878D82A}">
                    <a16:rowId xmlns:a16="http://schemas.microsoft.com/office/drawing/2014/main" val="1789093965"/>
                  </a:ext>
                </a:extLst>
              </a:tr>
              <a:tr h="370840">
                <a:tc>
                  <a:txBody>
                    <a:bodyPr/>
                    <a:lstStyle/>
                    <a:p>
                      <a:r>
                        <a:rPr lang="en-US" sz="1000"/>
                        <a:t>kuhnfrance</a:t>
                      </a:r>
                    </a:p>
                  </a:txBody>
                  <a:tcPr/>
                </a:tc>
                <a:tc>
                  <a:txBody>
                    <a:bodyPr/>
                    <a:lstStyle/>
                    <a:p>
                      <a:r>
                        <a:rPr lang="en-US" sz="1000"/>
                        <a:t>33331</a:t>
                      </a:r>
                    </a:p>
                  </a:txBody>
                  <a:tcPr/>
                </a:tc>
                <a:tc>
                  <a:txBody>
                    <a:bodyPr/>
                    <a:lstStyle/>
                    <a:p>
                      <a:r>
                        <a:rPr lang="en-US" sz="1000"/>
                        <a:t>195</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5988</a:t>
                      </a:r>
                    </a:p>
                  </a:txBody>
                  <a:tcPr/>
                </a:tc>
                <a:tc>
                  <a:txBody>
                    <a:bodyPr/>
                    <a:lstStyle/>
                    <a:p>
                      <a:r>
                        <a:rPr lang="en-US" sz="1000"/>
                        <a:t>4</a:t>
                      </a:r>
                    </a:p>
                  </a:txBody>
                  <a:tcPr/>
                </a:tc>
                <a:tc>
                  <a:txBody>
                    <a:bodyPr/>
                    <a:lstStyle/>
                    <a:p>
                      <a:r>
                        <a:rPr lang="en-US" sz="1000"/>
                        <a:t>2.0034 %</a:t>
                      </a:r>
                    </a:p>
                  </a:txBody>
                  <a:tcPr/>
                </a:tc>
                <a:extLst>
                  <a:ext uri="{0D108BD9-81ED-4DB2-BD59-A6C34878D82A}">
                    <a16:rowId xmlns:a16="http://schemas.microsoft.com/office/drawing/2014/main" val="1797985974"/>
                  </a:ext>
                </a:extLst>
              </a:tr>
              <a:tr h="370840">
                <a:tc>
                  <a:txBody>
                    <a:bodyPr/>
                    <a:lstStyle/>
                    <a:p>
                      <a:r>
                        <a:rPr lang="en-US" sz="1000"/>
                        <a:t>kuhn_iberica</a:t>
                      </a:r>
                    </a:p>
                  </a:txBody>
                  <a:tcPr/>
                </a:tc>
                <a:tc>
                  <a:txBody>
                    <a:bodyPr/>
                    <a:lstStyle/>
                    <a:p>
                      <a:r>
                        <a:rPr lang="en-US" sz="1000"/>
                        <a:t>7363</a:t>
                      </a:r>
                    </a:p>
                  </a:txBody>
                  <a:tcPr/>
                </a:tc>
                <a:tc>
                  <a:txBody>
                    <a:bodyPr/>
                    <a:lstStyle/>
                    <a:p>
                      <a:r>
                        <a:rPr lang="en-US" sz="1000"/>
                        <a:t>60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102</a:t>
                      </a:r>
                    </a:p>
                  </a:txBody>
                  <a:tcPr/>
                </a:tc>
                <a:tc>
                  <a:txBody>
                    <a:bodyPr/>
                    <a:lstStyle/>
                    <a:p>
                      <a:r>
                        <a:rPr lang="en-US" sz="1000"/>
                        <a:t>0</a:t>
                      </a:r>
                    </a:p>
                  </a:txBody>
                  <a:tcPr/>
                </a:tc>
                <a:tc>
                  <a:txBody>
                    <a:bodyPr/>
                    <a:lstStyle/>
                    <a:p>
                      <a:r>
                        <a:rPr lang="en-US" sz="1000"/>
                        <a:t>0.4637 %</a:t>
                      </a:r>
                    </a:p>
                  </a:txBody>
                  <a:tcPr/>
                </a:tc>
                <a:extLst>
                  <a:ext uri="{0D108BD9-81ED-4DB2-BD59-A6C34878D82A}">
                    <a16:rowId xmlns:a16="http://schemas.microsoft.com/office/drawing/2014/main" val="3549950847"/>
                  </a:ext>
                </a:extLst>
              </a:tr>
              <a:tr h="370840">
                <a:tc>
                  <a:txBody>
                    <a:bodyPr/>
                    <a:lstStyle/>
                    <a:p>
                      <a:r>
                        <a:rPr lang="en-US" sz="1000"/>
                        <a:t>kuhn_polska</a:t>
                      </a:r>
                    </a:p>
                  </a:txBody>
                  <a:tcPr/>
                </a:tc>
                <a:tc>
                  <a:txBody>
                    <a:bodyPr/>
                    <a:lstStyle/>
                    <a:p>
                      <a:r>
                        <a:rPr lang="en-US" sz="1000"/>
                        <a:t>1773</a:t>
                      </a:r>
                    </a:p>
                  </a:txBody>
                  <a:tcPr/>
                </a:tc>
                <a:tc>
                  <a:txBody>
                    <a:bodyPr/>
                    <a:lstStyle/>
                    <a:p>
                      <a:r>
                        <a:rPr lang="en-US" sz="1000"/>
                        <a:t>10</a:t>
                      </a:r>
                    </a:p>
                  </a:txBody>
                  <a:tcPr/>
                </a:tc>
                <a:tc>
                  <a:txBody>
                    <a:bodyPr/>
                    <a:lstStyle/>
                    <a:p>
                      <a:r>
                        <a:rPr lang="en-US" sz="1000"/>
                        <a:t>4</a:t>
                      </a:r>
                    </a:p>
                  </a:txBody>
                  <a:tcPr/>
                </a:tc>
                <a:tc>
                  <a:txBody>
                    <a:bodyPr/>
                    <a:lstStyle/>
                    <a:p>
                      <a:r>
                        <a:rPr lang="en-US" sz="1000"/>
                        <a:t>10</a:t>
                      </a:r>
                    </a:p>
                  </a:txBody>
                  <a:tcPr/>
                </a:tc>
                <a:tc>
                  <a:txBody>
                    <a:bodyPr/>
                    <a:lstStyle/>
                    <a:p>
                      <a:r>
                        <a:rPr lang="en-US" sz="1000"/>
                        <a:t>0</a:t>
                      </a:r>
                    </a:p>
                  </a:txBody>
                  <a:tcPr/>
                </a:tc>
                <a:tc>
                  <a:txBody>
                    <a:bodyPr/>
                    <a:lstStyle/>
                    <a:p>
                      <a:r>
                        <a:rPr lang="en-US" sz="1000"/>
                        <a:t>5</a:t>
                      </a:r>
                    </a:p>
                  </a:txBody>
                  <a:tcPr/>
                </a:tc>
                <a:tc>
                  <a:txBody>
                    <a:bodyPr/>
                    <a:lstStyle/>
                    <a:p>
                      <a:r>
                        <a:rPr lang="en-US" sz="1000"/>
                        <a:t>19</a:t>
                      </a:r>
                    </a:p>
                  </a:txBody>
                  <a:tcPr/>
                </a:tc>
                <a:tc>
                  <a:txBody>
                    <a:bodyPr/>
                    <a:lstStyle/>
                    <a:p>
                      <a:r>
                        <a:rPr lang="en-US" sz="1000"/>
                        <a:t>384</a:t>
                      </a:r>
                    </a:p>
                  </a:txBody>
                  <a:tcPr/>
                </a:tc>
                <a:tc>
                  <a:txBody>
                    <a:bodyPr/>
                    <a:lstStyle/>
                    <a:p>
                      <a:r>
                        <a:rPr lang="en-US" sz="1000"/>
                        <a:t>0</a:t>
                      </a:r>
                    </a:p>
                  </a:txBody>
                  <a:tcPr/>
                </a:tc>
                <a:tc>
                  <a:txBody>
                    <a:bodyPr/>
                    <a:lstStyle/>
                    <a:p>
                      <a:r>
                        <a:rPr lang="en-US" sz="1000"/>
                        <a:t>1.1431 %</a:t>
                      </a:r>
                    </a:p>
                  </a:txBody>
                  <a:tcPr/>
                </a:tc>
                <a:extLst>
                  <a:ext uri="{0D108BD9-81ED-4DB2-BD59-A6C34878D82A}">
                    <a16:rowId xmlns:a16="http://schemas.microsoft.com/office/drawing/2014/main" val="3795037519"/>
                  </a:ext>
                </a:extLst>
              </a:tr>
              <a:tr h="370840">
                <a:tc>
                  <a:txBody>
                    <a:bodyPr/>
                    <a:lstStyle/>
                    <a:p>
                      <a:r>
                        <a:rPr lang="en-US" sz="1000"/>
                        <a:t>kuhn.group</a:t>
                      </a:r>
                    </a:p>
                  </a:txBody>
                  <a:tcPr/>
                </a:tc>
                <a:tc>
                  <a:txBody>
                    <a:bodyPr/>
                    <a:lstStyle/>
                    <a:p>
                      <a:r>
                        <a:rPr lang="en-US" sz="1000"/>
                        <a:t>1169</a:t>
                      </a:r>
                    </a:p>
                  </a:txBody>
                  <a:tcPr/>
                </a:tc>
                <a:tc>
                  <a:txBody>
                    <a:bodyPr/>
                    <a:lstStyle/>
                    <a:p>
                      <a:r>
                        <a:rPr lang="en-US" sz="1000"/>
                        <a:t>176</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10</a:t>
                      </a:r>
                    </a:p>
                  </a:txBody>
                  <a:tcPr/>
                </a:tc>
                <a:tc>
                  <a:txBody>
                    <a:bodyPr/>
                    <a:lstStyle/>
                    <a:p>
                      <a:r>
                        <a:rPr lang="en-US" sz="1000"/>
                        <a:t>617</a:t>
                      </a:r>
                    </a:p>
                  </a:txBody>
                  <a:tcPr/>
                </a:tc>
                <a:tc>
                  <a:txBody>
                    <a:bodyPr/>
                    <a:lstStyle/>
                    <a:p>
                      <a:r>
                        <a:rPr lang="en-US" sz="1000"/>
                        <a:t>68</a:t>
                      </a:r>
                    </a:p>
                  </a:txBody>
                  <a:tcPr/>
                </a:tc>
                <a:tc>
                  <a:txBody>
                    <a:bodyPr/>
                    <a:lstStyle/>
                    <a:p>
                      <a:r>
                        <a:rPr lang="en-US" sz="1000"/>
                        <a:t>6.3367 %</a:t>
                      </a:r>
                    </a:p>
                  </a:txBody>
                  <a:tcPr/>
                </a:tc>
                <a:extLst>
                  <a:ext uri="{0D108BD9-81ED-4DB2-BD59-A6C34878D82A}">
                    <a16:rowId xmlns:a16="http://schemas.microsoft.com/office/drawing/2014/main" val="1335433189"/>
                  </a:ext>
                </a:extLst>
              </a:tr>
              <a:tr h="370840">
                <a:tc>
                  <a:txBody>
                    <a:bodyPr/>
                    <a:lstStyle/>
                    <a:p>
                      <a:r>
                        <a:rPr lang="en-US" sz="1000"/>
                        <a:t>kuhn.ua</a:t>
                      </a:r>
                    </a:p>
                  </a:txBody>
                  <a:tcPr/>
                </a:tc>
                <a:tc>
                  <a:txBody>
                    <a:bodyPr/>
                    <a:lstStyle/>
                    <a:p>
                      <a:r>
                        <a:rPr lang="en-US" sz="1000"/>
                        <a:t>26</a:t>
                      </a:r>
                    </a:p>
                  </a:txBody>
                  <a:tcPr/>
                </a:tc>
                <a:tc>
                  <a:txBody>
                    <a:bodyPr/>
                    <a:lstStyle/>
                    <a:p>
                      <a:r>
                        <a:rPr lang="en-US" sz="1000"/>
                        <a:t>6</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6</a:t>
                      </a:r>
                    </a:p>
                  </a:txBody>
                  <a:tcPr/>
                </a:tc>
                <a:tc>
                  <a:txBody>
                    <a:bodyPr/>
                    <a:lstStyle/>
                    <a:p>
                      <a:r>
                        <a:rPr lang="en-US" sz="1000"/>
                        <a:t>13</a:t>
                      </a:r>
                    </a:p>
                  </a:txBody>
                  <a:tcPr/>
                </a:tc>
                <a:tc>
                  <a:txBody>
                    <a:bodyPr/>
                    <a:lstStyle/>
                    <a:p>
                      <a:r>
                        <a:rPr lang="en-US" sz="1000"/>
                        <a:t>39</a:t>
                      </a:r>
                    </a:p>
                  </a:txBody>
                  <a:tcPr/>
                </a:tc>
                <a:tc>
                  <a:txBody>
                    <a:bodyPr/>
                    <a:lstStyle/>
                    <a:p>
                      <a:r>
                        <a:rPr lang="en-US" sz="1000"/>
                        <a:t>2</a:t>
                      </a:r>
                    </a:p>
                  </a:txBody>
                  <a:tcPr/>
                </a:tc>
                <a:tc>
                  <a:txBody>
                    <a:bodyPr/>
                    <a:lstStyle/>
                    <a:p>
                      <a:r>
                        <a:rPr lang="en-US" sz="1000"/>
                        <a:t>13.7124 %</a:t>
                      </a:r>
                    </a:p>
                  </a:txBody>
                  <a:tcPr/>
                </a:tc>
                <a:extLst>
                  <a:ext uri="{0D108BD9-81ED-4DB2-BD59-A6C34878D82A}">
                    <a16:rowId xmlns:a16="http://schemas.microsoft.com/office/drawing/2014/main" val="3557908211"/>
                  </a:ext>
                </a:extLst>
              </a:tr>
            </a:tbl>
          </a:graphicData>
        </a:graphic>
      </p:graphicFrame>
      <p:sp>
        <p:nvSpPr>
          <p:cNvPr id="4" name="Text Placeholder 3">
            <a:extLst>
              <a:ext uri="{FF2B5EF4-FFF2-40B4-BE49-F238E27FC236}">
                <a16:creationId xmlns:a16="http://schemas.microsoft.com/office/drawing/2014/main" id="{383291B2-E3F6-4882-BC13-D83003D10A7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420775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8804C-F4AF-4BA6-89DE-71FB31CABC2C}"/>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A58CD5D5-7E3F-42F2-B6D6-B008E2B80326}"/>
              </a:ext>
            </a:extLst>
          </p:cNvPr>
          <p:cNvGraphicFramePr>
            <a:graphicFrameLocks noGrp="1"/>
          </p:cNvGraphicFramePr>
          <p:nvPr>
            <p:ph type="chart" sz="quarter" idx="13"/>
            <p:extLst>
              <p:ext uri="{D42A27DB-BD31-4B8C-83A1-F6EECF244321}">
                <p14:modId xmlns:p14="http://schemas.microsoft.com/office/powerpoint/2010/main" val="2758178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3C4073-EA4F-4C0F-A4A1-BDE2F3A1219C}"/>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827DF434-719A-44BF-8086-A306414BD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207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1B08-7916-4768-A097-EF663578DD60}"/>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7D203345-FB78-496E-9083-5BB692AC9163}"/>
              </a:ext>
            </a:extLst>
          </p:cNvPr>
          <p:cNvGraphicFramePr>
            <a:graphicFrameLocks noGrp="1"/>
          </p:cNvGraphicFramePr>
          <p:nvPr>
            <p:ph type="chart" sz="quarter" idx="13"/>
            <p:extLst>
              <p:ext uri="{D42A27DB-BD31-4B8C-83A1-F6EECF244321}">
                <p14:modId xmlns:p14="http://schemas.microsoft.com/office/powerpoint/2010/main" val="3279861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79E1F-0B60-46F9-AF75-48EC1D5271D1}"/>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505C794D-524F-4004-BAA8-6AE2807C3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394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B23B-1390-43DD-A07A-11E286F4213F}"/>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890CD997-074F-4031-B1C3-F034AD8D3CA8}"/>
              </a:ext>
            </a:extLst>
          </p:cNvPr>
          <p:cNvGraphicFramePr>
            <a:graphicFrameLocks noGrp="1"/>
          </p:cNvGraphicFramePr>
          <p:nvPr>
            <p:ph type="chart" sz="quarter" idx="13"/>
            <p:extLst>
              <p:ext uri="{D42A27DB-BD31-4B8C-83A1-F6EECF244321}">
                <p14:modId xmlns:p14="http://schemas.microsoft.com/office/powerpoint/2010/main" val="2866563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047DB-3F5B-4DE0-AEC6-000D4B422485}"/>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A69467B6-D30A-4B05-AC4F-09D12F279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573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78266-4B4D-4679-ABD5-68ADD96269EC}"/>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821CD137-9DC6-44E3-B40D-1319AA36A15A}"/>
              </a:ext>
            </a:extLst>
          </p:cNvPr>
          <p:cNvGraphicFramePr>
            <a:graphicFrameLocks noGrp="1"/>
          </p:cNvGraphicFramePr>
          <p:nvPr>
            <p:ph type="chart" sz="quarter" idx="13"/>
            <p:extLst>
              <p:ext uri="{D42A27DB-BD31-4B8C-83A1-F6EECF244321}">
                <p14:modId xmlns:p14="http://schemas.microsoft.com/office/powerpoint/2010/main" val="1960673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B177F-AF8D-4200-9CC5-0B1189702694}"/>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2DE3E270-5D8F-4C76-8AC8-CDF33A59DF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18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8D66-5F49-4638-A75C-BBD3BE132341}"/>
              </a:ext>
            </a:extLst>
          </p:cNvPr>
          <p:cNvSpPr>
            <a:spLocks noGrp="1"/>
          </p:cNvSpPr>
          <p:nvPr>
            <p:ph type="title"/>
          </p:nvPr>
        </p:nvSpPr>
        <p:spPr/>
        <p:txBody>
          <a:bodyPr/>
          <a:lstStyle/>
          <a:p>
            <a:r>
              <a:rPr lang="en-US"/>
              <a:t>Facebook Reach | All profiles</a:t>
            </a:r>
          </a:p>
        </p:txBody>
      </p:sp>
      <p:graphicFrame>
        <p:nvGraphicFramePr>
          <p:cNvPr id="6" name="Chart Placeholder 5">
            <a:extLst>
              <a:ext uri="{FF2B5EF4-FFF2-40B4-BE49-F238E27FC236}">
                <a16:creationId xmlns:a16="http://schemas.microsoft.com/office/drawing/2014/main" id="{3A17EDAC-F21B-4007-BA21-62D4063A3A0C}"/>
              </a:ext>
            </a:extLst>
          </p:cNvPr>
          <p:cNvGraphicFramePr>
            <a:graphicFrameLocks noGrp="1"/>
          </p:cNvGraphicFramePr>
          <p:nvPr>
            <p:ph type="chart" sz="quarter" idx="13"/>
            <p:extLst>
              <p:ext uri="{D42A27DB-BD31-4B8C-83A1-F6EECF244321}">
                <p14:modId xmlns:p14="http://schemas.microsoft.com/office/powerpoint/2010/main" val="3637288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47FCB7-4ACF-4DE2-8AC3-DB680E775BB3}"/>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9B919BFE-D588-42B0-A395-CAD89065B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31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9043-45B9-47DB-B25E-80A9E50D29F9}"/>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441E3060-96B3-4FB9-9034-CEA1421A3BB6}"/>
              </a:ext>
            </a:extLst>
          </p:cNvPr>
          <p:cNvGraphicFramePr>
            <a:graphicFrameLocks noGrp="1"/>
          </p:cNvGraphicFramePr>
          <p:nvPr>
            <p:ph type="chart" sz="quarter" idx="13"/>
            <p:extLst>
              <p:ext uri="{D42A27DB-BD31-4B8C-83A1-F6EECF244321}">
                <p14:modId xmlns:p14="http://schemas.microsoft.com/office/powerpoint/2010/main" val="3555932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B7281-0A96-409F-B197-BD06DBFEC27D}"/>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B57DEEB5-4686-4F05-A0F9-24C41A968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731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75D7-6AF8-4964-B07D-5672447F27A8}"/>
              </a:ext>
            </a:extLst>
          </p:cNvPr>
          <p:cNvSpPr>
            <a:spLocks noGrp="1"/>
          </p:cNvSpPr>
          <p:nvPr>
            <p:ph type="title"/>
          </p:nvPr>
        </p:nvSpPr>
        <p:spPr/>
        <p:txBody>
          <a:bodyPr/>
          <a:lstStyle/>
          <a:p>
            <a:r>
              <a:rPr lang="en-US"/>
              <a:t>Overall Top Posts Table | All profiles - 1 of 12</a:t>
            </a:r>
          </a:p>
        </p:txBody>
      </p:sp>
      <p:graphicFrame>
        <p:nvGraphicFramePr>
          <p:cNvPr id="5" name="Table Placeholder 4">
            <a:extLst>
              <a:ext uri="{FF2B5EF4-FFF2-40B4-BE49-F238E27FC236}">
                <a16:creationId xmlns:a16="http://schemas.microsoft.com/office/drawing/2014/main" id="{867FBEE7-88AE-4C55-9C70-25B3156B4D0F}"/>
              </a:ext>
            </a:extLst>
          </p:cNvPr>
          <p:cNvGraphicFramePr>
            <a:graphicFrameLocks noGrp="1"/>
          </p:cNvGraphicFramePr>
          <p:nvPr>
            <p:ph type="tbl" sz="quarter" idx="13"/>
            <p:extLst>
              <p:ext uri="{D42A27DB-BD31-4B8C-83A1-F6EECF244321}">
                <p14:modId xmlns:p14="http://schemas.microsoft.com/office/powerpoint/2010/main" val="267866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738184"/>
                    </a:ext>
                  </a:extLst>
                </a:gridCol>
                <a:gridCol w="1481328">
                  <a:extLst>
                    <a:ext uri="{9D8B030D-6E8A-4147-A177-3AD203B41FA5}">
                      <a16:colId xmlns:a16="http://schemas.microsoft.com/office/drawing/2014/main" val="1177930927"/>
                    </a:ext>
                  </a:extLst>
                </a:gridCol>
                <a:gridCol w="658368">
                  <a:extLst>
                    <a:ext uri="{9D8B030D-6E8A-4147-A177-3AD203B41FA5}">
                      <a16:colId xmlns:a16="http://schemas.microsoft.com/office/drawing/2014/main" val="3328867623"/>
                    </a:ext>
                  </a:extLst>
                </a:gridCol>
                <a:gridCol w="658368">
                  <a:extLst>
                    <a:ext uri="{9D8B030D-6E8A-4147-A177-3AD203B41FA5}">
                      <a16:colId xmlns:a16="http://schemas.microsoft.com/office/drawing/2014/main" val="3416138815"/>
                    </a:ext>
                  </a:extLst>
                </a:gridCol>
                <a:gridCol w="658368">
                  <a:extLst>
                    <a:ext uri="{9D8B030D-6E8A-4147-A177-3AD203B41FA5}">
                      <a16:colId xmlns:a16="http://schemas.microsoft.com/office/drawing/2014/main" val="1604899224"/>
                    </a:ext>
                  </a:extLst>
                </a:gridCol>
                <a:gridCol w="658368">
                  <a:extLst>
                    <a:ext uri="{9D8B030D-6E8A-4147-A177-3AD203B41FA5}">
                      <a16:colId xmlns:a16="http://schemas.microsoft.com/office/drawing/2014/main" val="2008228047"/>
                    </a:ext>
                  </a:extLst>
                </a:gridCol>
                <a:gridCol w="658368">
                  <a:extLst>
                    <a:ext uri="{9D8B030D-6E8A-4147-A177-3AD203B41FA5}">
                      <a16:colId xmlns:a16="http://schemas.microsoft.com/office/drawing/2014/main" val="829033297"/>
                    </a:ext>
                  </a:extLst>
                </a:gridCol>
                <a:gridCol w="658368">
                  <a:extLst>
                    <a:ext uri="{9D8B030D-6E8A-4147-A177-3AD203B41FA5}">
                      <a16:colId xmlns:a16="http://schemas.microsoft.com/office/drawing/2014/main" val="337564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137420920"/>
                  </a:ext>
                </a:extLst>
              </a:tr>
            </a:tbl>
          </a:graphicData>
        </a:graphic>
      </p:graphicFrame>
      <p:sp>
        <p:nvSpPr>
          <p:cNvPr id="4" name="Text Placeholder 3">
            <a:extLst>
              <a:ext uri="{FF2B5EF4-FFF2-40B4-BE49-F238E27FC236}">
                <a16:creationId xmlns:a16="http://schemas.microsoft.com/office/drawing/2014/main" id="{FCD62C59-C86A-49E1-929F-DA780F4571C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370248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A3943-8AD6-446E-A524-C1C554E0C61C}"/>
              </a:ext>
            </a:extLst>
          </p:cNvPr>
          <p:cNvSpPr>
            <a:spLocks noGrp="1"/>
          </p:cNvSpPr>
          <p:nvPr>
            <p:ph type="title"/>
          </p:nvPr>
        </p:nvSpPr>
        <p:spPr/>
        <p:txBody>
          <a:bodyPr/>
          <a:lstStyle/>
          <a:p>
            <a:r>
              <a:rPr lang="en-US"/>
              <a:t>Overall Top Posts Table | All profiles - 2 of 12</a:t>
            </a:r>
          </a:p>
        </p:txBody>
      </p:sp>
      <p:graphicFrame>
        <p:nvGraphicFramePr>
          <p:cNvPr id="5" name="Table Placeholder 4">
            <a:extLst>
              <a:ext uri="{FF2B5EF4-FFF2-40B4-BE49-F238E27FC236}">
                <a16:creationId xmlns:a16="http://schemas.microsoft.com/office/drawing/2014/main" id="{5E7CBDB8-BC96-4AB1-B643-696A704CDEE1}"/>
              </a:ext>
            </a:extLst>
          </p:cNvPr>
          <p:cNvGraphicFramePr>
            <a:graphicFrameLocks noGrp="1"/>
          </p:cNvGraphicFramePr>
          <p:nvPr>
            <p:ph type="tbl" sz="quarter" idx="13"/>
            <p:extLst>
              <p:ext uri="{D42A27DB-BD31-4B8C-83A1-F6EECF244321}">
                <p14:modId xmlns:p14="http://schemas.microsoft.com/office/powerpoint/2010/main" val="3917062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190069"/>
                    </a:ext>
                  </a:extLst>
                </a:gridCol>
                <a:gridCol w="1481328">
                  <a:extLst>
                    <a:ext uri="{9D8B030D-6E8A-4147-A177-3AD203B41FA5}">
                      <a16:colId xmlns:a16="http://schemas.microsoft.com/office/drawing/2014/main" val="3556427049"/>
                    </a:ext>
                  </a:extLst>
                </a:gridCol>
                <a:gridCol w="658368">
                  <a:extLst>
                    <a:ext uri="{9D8B030D-6E8A-4147-A177-3AD203B41FA5}">
                      <a16:colId xmlns:a16="http://schemas.microsoft.com/office/drawing/2014/main" val="3798634833"/>
                    </a:ext>
                  </a:extLst>
                </a:gridCol>
                <a:gridCol w="658368">
                  <a:extLst>
                    <a:ext uri="{9D8B030D-6E8A-4147-A177-3AD203B41FA5}">
                      <a16:colId xmlns:a16="http://schemas.microsoft.com/office/drawing/2014/main" val="267275094"/>
                    </a:ext>
                  </a:extLst>
                </a:gridCol>
                <a:gridCol w="658368">
                  <a:extLst>
                    <a:ext uri="{9D8B030D-6E8A-4147-A177-3AD203B41FA5}">
                      <a16:colId xmlns:a16="http://schemas.microsoft.com/office/drawing/2014/main" val="420567774"/>
                    </a:ext>
                  </a:extLst>
                </a:gridCol>
                <a:gridCol w="658368">
                  <a:extLst>
                    <a:ext uri="{9D8B030D-6E8A-4147-A177-3AD203B41FA5}">
                      <a16:colId xmlns:a16="http://schemas.microsoft.com/office/drawing/2014/main" val="2819788818"/>
                    </a:ext>
                  </a:extLst>
                </a:gridCol>
                <a:gridCol w="658368">
                  <a:extLst>
                    <a:ext uri="{9D8B030D-6E8A-4147-A177-3AD203B41FA5}">
                      <a16:colId xmlns:a16="http://schemas.microsoft.com/office/drawing/2014/main" val="4138141963"/>
                    </a:ext>
                  </a:extLst>
                </a:gridCol>
                <a:gridCol w="658368">
                  <a:extLst>
                    <a:ext uri="{9D8B030D-6E8A-4147-A177-3AD203B41FA5}">
                      <a16:colId xmlns:a16="http://schemas.microsoft.com/office/drawing/2014/main" val="3164150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8869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CF476BC91706F2F83DCB7AB210CBBFB1_video_dashinit.mp4?efg=eyJ2ZW5jb2RlX3RhZyI6InZ0c192b2RfdXJsZ2VuLmNsaXBzLnVua25vd24tQzMuNzIwLmRhc2hfYmFzZWxpbmVfMV92MSJ9&amp;_nc_ht=scontent-fra3-1.cdninstagram.com&amp;_nc_cat=108&amp;vs=979371266850065_1108816818&amp;_nc_vs=HBksFQIYT2lnX3hwdl9yZWVsc19wZXJtYW5lbnRfcHJvZC9DRjQ3NkJDOTE3MDZGMkY4M0RDQjdBQjIxMENCQkZCMV92aWRlb19kYXNoaW5pdC5tcDQVAALIAQAVAhg6cGFzc3Rocm91Z2hfZXZlcnN0b3JlL0dGQ3Z2QnF1bWNRX3owb0ZBRnI5OXZFWWEzRU5icV9FQUFBRhUCAsgBACgAGAAbAYgHdXNlX29pbAExFQAAJoKSuOKW6vw%2FFQIoAkMzLBdANQNT987ZFxgSZGFzaF9iYXNlbGluZV8xX3YxEQB1AAA%3D&amp;ccb=9-4&amp;oh=00_AYAslBb_3LJaU_Qp0MmhaNCuUo4C0H2MNdjLjkMvujsLwA&amp;oe=667AAC4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12088</a:t>
                      </a:r>
                    </a:p>
                  </a:txBody>
                  <a:tcPr/>
                </a:tc>
                <a:extLst>
                  <a:ext uri="{0D108BD9-81ED-4DB2-BD59-A6C34878D82A}">
                    <a16:rowId xmlns:a16="http://schemas.microsoft.com/office/drawing/2014/main" val="708638874"/>
                  </a:ext>
                </a:extLst>
              </a:tr>
            </a:tbl>
          </a:graphicData>
        </a:graphic>
      </p:graphicFrame>
      <p:sp>
        <p:nvSpPr>
          <p:cNvPr id="4" name="Text Placeholder 3">
            <a:extLst>
              <a:ext uri="{FF2B5EF4-FFF2-40B4-BE49-F238E27FC236}">
                <a16:creationId xmlns:a16="http://schemas.microsoft.com/office/drawing/2014/main" id="{89FF4DB7-35AF-4A96-8839-8B8CE8D016A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189264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394F0-1183-431A-92A1-4570CA313025}"/>
              </a:ext>
            </a:extLst>
          </p:cNvPr>
          <p:cNvSpPr>
            <a:spLocks noGrp="1"/>
          </p:cNvSpPr>
          <p:nvPr>
            <p:ph type="title"/>
          </p:nvPr>
        </p:nvSpPr>
        <p:spPr/>
        <p:txBody>
          <a:bodyPr/>
          <a:lstStyle/>
          <a:p>
            <a:r>
              <a:rPr lang="en-US"/>
              <a:t>Overall Top Posts Table | All profiles - 3 of 12</a:t>
            </a:r>
          </a:p>
        </p:txBody>
      </p:sp>
      <p:graphicFrame>
        <p:nvGraphicFramePr>
          <p:cNvPr id="5" name="Table Placeholder 4">
            <a:extLst>
              <a:ext uri="{FF2B5EF4-FFF2-40B4-BE49-F238E27FC236}">
                <a16:creationId xmlns:a16="http://schemas.microsoft.com/office/drawing/2014/main" id="{208259F2-5D65-4CFF-AE7F-301BF0DCAC3E}"/>
              </a:ext>
            </a:extLst>
          </p:cNvPr>
          <p:cNvGraphicFramePr>
            <a:graphicFrameLocks noGrp="1"/>
          </p:cNvGraphicFramePr>
          <p:nvPr>
            <p:ph type="tbl" sz="quarter" idx="13"/>
            <p:extLst>
              <p:ext uri="{D42A27DB-BD31-4B8C-83A1-F6EECF244321}">
                <p14:modId xmlns:p14="http://schemas.microsoft.com/office/powerpoint/2010/main" val="412057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3638314"/>
                    </a:ext>
                  </a:extLst>
                </a:gridCol>
                <a:gridCol w="1481328">
                  <a:extLst>
                    <a:ext uri="{9D8B030D-6E8A-4147-A177-3AD203B41FA5}">
                      <a16:colId xmlns:a16="http://schemas.microsoft.com/office/drawing/2014/main" val="3895818170"/>
                    </a:ext>
                  </a:extLst>
                </a:gridCol>
                <a:gridCol w="658368">
                  <a:extLst>
                    <a:ext uri="{9D8B030D-6E8A-4147-A177-3AD203B41FA5}">
                      <a16:colId xmlns:a16="http://schemas.microsoft.com/office/drawing/2014/main" val="1106735065"/>
                    </a:ext>
                  </a:extLst>
                </a:gridCol>
                <a:gridCol w="658368">
                  <a:extLst>
                    <a:ext uri="{9D8B030D-6E8A-4147-A177-3AD203B41FA5}">
                      <a16:colId xmlns:a16="http://schemas.microsoft.com/office/drawing/2014/main" val="1249763963"/>
                    </a:ext>
                  </a:extLst>
                </a:gridCol>
                <a:gridCol w="658368">
                  <a:extLst>
                    <a:ext uri="{9D8B030D-6E8A-4147-A177-3AD203B41FA5}">
                      <a16:colId xmlns:a16="http://schemas.microsoft.com/office/drawing/2014/main" val="173088547"/>
                    </a:ext>
                  </a:extLst>
                </a:gridCol>
                <a:gridCol w="658368">
                  <a:extLst>
                    <a:ext uri="{9D8B030D-6E8A-4147-A177-3AD203B41FA5}">
                      <a16:colId xmlns:a16="http://schemas.microsoft.com/office/drawing/2014/main" val="3180925467"/>
                    </a:ext>
                  </a:extLst>
                </a:gridCol>
                <a:gridCol w="658368">
                  <a:extLst>
                    <a:ext uri="{9D8B030D-6E8A-4147-A177-3AD203B41FA5}">
                      <a16:colId xmlns:a16="http://schemas.microsoft.com/office/drawing/2014/main" val="3855727206"/>
                    </a:ext>
                  </a:extLst>
                </a:gridCol>
                <a:gridCol w="658368">
                  <a:extLst>
                    <a:ext uri="{9D8B030D-6E8A-4147-A177-3AD203B41FA5}">
                      <a16:colId xmlns:a16="http://schemas.microsoft.com/office/drawing/2014/main" val="289443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13877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https://quintly-eu-image-storage.s3.amazonaws.com/260e0095b4596f3b91b88141d30fe745/4a9176708d11154c51027d498bd20957.jpg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205380</a:t>
                      </a:r>
                    </a:p>
                  </a:txBody>
                  <a:tcPr/>
                </a:tc>
                <a:extLst>
                  <a:ext uri="{0D108BD9-81ED-4DB2-BD59-A6C34878D82A}">
                    <a16:rowId xmlns:a16="http://schemas.microsoft.com/office/drawing/2014/main" val="208620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Facebook KUHN Italia - 2024-06-26 12:30:02</a:t>
                      </a:r>
                      <a:r>
                        <a:rPr kumimoji="0" lang="it-IT" sz="1000" b="0" i="0" u="none" strike="noStrike" kern="1200" cap="none" spc="0" normalizeH="0" baseline="0" noProof="0">
                          <a:ln>
                            <a:noFill/>
                          </a:ln>
                          <a:solidFill>
                            <a:prstClr val="black"/>
                          </a:solidFill>
                          <a:effectLst/>
                          <a:uLnTx/>
                          <a:uFillTx/>
                          <a:latin typeface="Calibri"/>
                          <a:ea typeface="+mn-ea"/>
                          <a:cs typeface="+mn-cs"/>
                        </a:rPr>
                        <a:t>
 Diciamocelo: cosa c'è di più romantico di una VPB 7190 in azione al tramonto? 🥰 
https://bit.ly/4bY9d49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https://quintly-eu-image-storage.s3.amazonaws.com/def28a7d5af52c0c30853666101e0e26/b885e50664284e44f71e61c82dae8019.jpg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a:t>
                      </a:r>
                    </a:p>
                  </a:txBody>
                  <a:tcPr/>
                </a:tc>
                <a:extLst>
                  <a:ext uri="{0D108BD9-81ED-4DB2-BD59-A6C34878D82A}">
                    <a16:rowId xmlns:a16="http://schemas.microsoft.com/office/drawing/2014/main" val="3699159698"/>
                  </a:ext>
                </a:extLst>
              </a:tr>
            </a:tbl>
          </a:graphicData>
        </a:graphic>
      </p:graphicFrame>
      <p:sp>
        <p:nvSpPr>
          <p:cNvPr id="4" name="Text Placeholder 3">
            <a:extLst>
              <a:ext uri="{FF2B5EF4-FFF2-40B4-BE49-F238E27FC236}">
                <a16:creationId xmlns:a16="http://schemas.microsoft.com/office/drawing/2014/main" id="{2F9A8E28-42D3-403A-A9A2-3D36129D84A8}"/>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78237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70D7D-A70F-4015-85C1-3AE451389C4B}"/>
              </a:ext>
            </a:extLst>
          </p:cNvPr>
          <p:cNvSpPr>
            <a:spLocks noGrp="1"/>
          </p:cNvSpPr>
          <p:nvPr>
            <p:ph type="title"/>
          </p:nvPr>
        </p:nvSpPr>
        <p:spPr/>
        <p:txBody>
          <a:bodyPr/>
          <a:lstStyle/>
          <a:p>
            <a:r>
              <a:rPr lang="en-US"/>
              <a:t>Overall Top Posts Table | All profiles - 4 of 12</a:t>
            </a:r>
          </a:p>
        </p:txBody>
      </p:sp>
      <p:graphicFrame>
        <p:nvGraphicFramePr>
          <p:cNvPr id="5" name="Table Placeholder 4">
            <a:extLst>
              <a:ext uri="{FF2B5EF4-FFF2-40B4-BE49-F238E27FC236}">
                <a16:creationId xmlns:a16="http://schemas.microsoft.com/office/drawing/2014/main" id="{407637E8-8D65-4105-85AE-B289D3C845DA}"/>
              </a:ext>
            </a:extLst>
          </p:cNvPr>
          <p:cNvGraphicFramePr>
            <a:graphicFrameLocks noGrp="1"/>
          </p:cNvGraphicFramePr>
          <p:nvPr>
            <p:ph type="tbl" sz="quarter" idx="13"/>
            <p:extLst>
              <p:ext uri="{D42A27DB-BD31-4B8C-83A1-F6EECF244321}">
                <p14:modId xmlns:p14="http://schemas.microsoft.com/office/powerpoint/2010/main" val="27092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48865271"/>
                    </a:ext>
                  </a:extLst>
                </a:gridCol>
                <a:gridCol w="1481328">
                  <a:extLst>
                    <a:ext uri="{9D8B030D-6E8A-4147-A177-3AD203B41FA5}">
                      <a16:colId xmlns:a16="http://schemas.microsoft.com/office/drawing/2014/main" val="2098577530"/>
                    </a:ext>
                  </a:extLst>
                </a:gridCol>
                <a:gridCol w="658368">
                  <a:extLst>
                    <a:ext uri="{9D8B030D-6E8A-4147-A177-3AD203B41FA5}">
                      <a16:colId xmlns:a16="http://schemas.microsoft.com/office/drawing/2014/main" val="2793948542"/>
                    </a:ext>
                  </a:extLst>
                </a:gridCol>
                <a:gridCol w="658368">
                  <a:extLst>
                    <a:ext uri="{9D8B030D-6E8A-4147-A177-3AD203B41FA5}">
                      <a16:colId xmlns:a16="http://schemas.microsoft.com/office/drawing/2014/main" val="3720888366"/>
                    </a:ext>
                  </a:extLst>
                </a:gridCol>
                <a:gridCol w="658368">
                  <a:extLst>
                    <a:ext uri="{9D8B030D-6E8A-4147-A177-3AD203B41FA5}">
                      <a16:colId xmlns:a16="http://schemas.microsoft.com/office/drawing/2014/main" val="1911960086"/>
                    </a:ext>
                  </a:extLst>
                </a:gridCol>
                <a:gridCol w="658368">
                  <a:extLst>
                    <a:ext uri="{9D8B030D-6E8A-4147-A177-3AD203B41FA5}">
                      <a16:colId xmlns:a16="http://schemas.microsoft.com/office/drawing/2014/main" val="3222198094"/>
                    </a:ext>
                  </a:extLst>
                </a:gridCol>
                <a:gridCol w="658368">
                  <a:extLst>
                    <a:ext uri="{9D8B030D-6E8A-4147-A177-3AD203B41FA5}">
                      <a16:colId xmlns:a16="http://schemas.microsoft.com/office/drawing/2014/main" val="2182933915"/>
                    </a:ext>
                  </a:extLst>
                </a:gridCol>
                <a:gridCol w="658368">
                  <a:extLst>
                    <a:ext uri="{9D8B030D-6E8A-4147-A177-3AD203B41FA5}">
                      <a16:colId xmlns:a16="http://schemas.microsoft.com/office/drawing/2014/main" val="2928427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1903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KUHN Group - 2024-06-19 11:15:29</a:t>
                      </a:r>
                      <a:r>
                        <a:rPr kumimoji="0" lang="fr-FR" sz="1000" b="0" i="0" u="none" strike="noStrike" kern="1200" cap="none" spc="0" normalizeH="0" baseline="0" noProof="0">
                          <a:ln>
                            <a:noFill/>
                          </a:ln>
                          <a:solidFill>
                            <a:prstClr val="black"/>
                          </a:solidFill>
                          <a:effectLst/>
                          <a:uLnTx/>
                          <a:uFillTx/>
                          <a:latin typeface="Calibri"/>
                          <a:ea typeface="+mn-ea"/>
                          <a:cs typeface="+mn-cs"/>
                        </a:rPr>
                        <a:t>
 📢 Aujourd’hui nous souhaitons mettre en lumière💡 notre équipe méthodes montage.
Ces dernières années, le service a bien évolué et de nouvelles têtes sont arrivées👫
Nous vous présentons donc (dans l’ordre de la photo &amp; en partant de la gauche) 👇
🔸Hugo : plein d’entrain et toujours ingénieux dans ses conceptions.
🔸Simon : l’ingénieur de la bande, son quotidien : le pilotage projet 
🔸Ludovic : le sénior de l’équipe, fidèle au poste depuis plus de 10 ans !
🔸Sébastien : après son expérience de concepteur, il est désormais le spécialiste de nos colisages et de la gestion de données
🔸Léo : étudiant depuis bientôt 3 ans dans le service, il a plusieurs casquettes et notamment la gestion de nos projets
🔸Fabrice : consciencieux, la charrue n'a bientôt plus de secret pour lui
🔸Aurélien : le dernier arrivé mais déjà bien intégré
🔸Audrey : la manager de l’équipe, joviale elle a des idées plein la tête et est toujours force de proposition.
Industrialisation, implantation, amélioration continue et gestion de projets sont leur quotidien.
Les projets ne manquent pas à l’appel 😃 : nouvelles gammes de machines, réimplantation d'atelier, agrandissement du site...
Si vous avez envie de compléter l'équipe, il reste de la place sur la photo : envoyez-nous votre CV 
👉 https://lnkd.in/e5y-qjmE 
#Kuhn #savoirfaire #métier #méthodes #montage #industrialisation #equipedechoc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https://media.licdn.com/dms/image/D4E10AQFV31hVb_MoaQ/image-shrink_1280/0/1718788528774?e=1720184400&amp;v=beta&amp;t=Q7qDoTXueiduVzLPdbrwrwfII24zsNOix8oAcL7OICg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a:t>
                      </a:r>
                    </a:p>
                  </a:txBody>
                  <a:tcPr/>
                </a:tc>
                <a:extLst>
                  <a:ext uri="{0D108BD9-81ED-4DB2-BD59-A6C34878D82A}">
                    <a16:rowId xmlns:a16="http://schemas.microsoft.com/office/drawing/2014/main" val="1925088289"/>
                  </a:ext>
                </a:extLst>
              </a:tr>
            </a:tbl>
          </a:graphicData>
        </a:graphic>
      </p:graphicFrame>
      <p:sp>
        <p:nvSpPr>
          <p:cNvPr id="4" name="Text Placeholder 3">
            <a:extLst>
              <a:ext uri="{FF2B5EF4-FFF2-40B4-BE49-F238E27FC236}">
                <a16:creationId xmlns:a16="http://schemas.microsoft.com/office/drawing/2014/main" id="{B4A039B6-75B6-4E48-B25F-29E131A9E86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72742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5C29-803B-4DC8-92A7-8655D6D64EBE}"/>
              </a:ext>
            </a:extLst>
          </p:cNvPr>
          <p:cNvSpPr>
            <a:spLocks noGrp="1"/>
          </p:cNvSpPr>
          <p:nvPr>
            <p:ph type="title"/>
          </p:nvPr>
        </p:nvSpPr>
        <p:spPr/>
        <p:txBody>
          <a:bodyPr/>
          <a:lstStyle/>
          <a:p>
            <a:r>
              <a:rPr lang="en-US"/>
              <a:t>Overall Top Posts Table | All profiles - 5 of 12</a:t>
            </a:r>
          </a:p>
        </p:txBody>
      </p:sp>
      <p:graphicFrame>
        <p:nvGraphicFramePr>
          <p:cNvPr id="5" name="Table Placeholder 4">
            <a:extLst>
              <a:ext uri="{FF2B5EF4-FFF2-40B4-BE49-F238E27FC236}">
                <a16:creationId xmlns:a16="http://schemas.microsoft.com/office/drawing/2014/main" id="{907F06DE-5C70-46EB-B4E5-0C9FFBB8CA69}"/>
              </a:ext>
            </a:extLst>
          </p:cNvPr>
          <p:cNvGraphicFramePr>
            <a:graphicFrameLocks noGrp="1"/>
          </p:cNvGraphicFramePr>
          <p:nvPr>
            <p:ph type="tbl" sz="quarter" idx="13"/>
            <p:extLst>
              <p:ext uri="{D42A27DB-BD31-4B8C-83A1-F6EECF244321}">
                <p14:modId xmlns:p14="http://schemas.microsoft.com/office/powerpoint/2010/main" val="275839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154898"/>
                    </a:ext>
                  </a:extLst>
                </a:gridCol>
                <a:gridCol w="1481328">
                  <a:extLst>
                    <a:ext uri="{9D8B030D-6E8A-4147-A177-3AD203B41FA5}">
                      <a16:colId xmlns:a16="http://schemas.microsoft.com/office/drawing/2014/main" val="3502343116"/>
                    </a:ext>
                  </a:extLst>
                </a:gridCol>
                <a:gridCol w="658368">
                  <a:extLst>
                    <a:ext uri="{9D8B030D-6E8A-4147-A177-3AD203B41FA5}">
                      <a16:colId xmlns:a16="http://schemas.microsoft.com/office/drawing/2014/main" val="2778194920"/>
                    </a:ext>
                  </a:extLst>
                </a:gridCol>
                <a:gridCol w="658368">
                  <a:extLst>
                    <a:ext uri="{9D8B030D-6E8A-4147-A177-3AD203B41FA5}">
                      <a16:colId xmlns:a16="http://schemas.microsoft.com/office/drawing/2014/main" val="2895037161"/>
                    </a:ext>
                  </a:extLst>
                </a:gridCol>
                <a:gridCol w="658368">
                  <a:extLst>
                    <a:ext uri="{9D8B030D-6E8A-4147-A177-3AD203B41FA5}">
                      <a16:colId xmlns:a16="http://schemas.microsoft.com/office/drawing/2014/main" val="4228873771"/>
                    </a:ext>
                  </a:extLst>
                </a:gridCol>
                <a:gridCol w="658368">
                  <a:extLst>
                    <a:ext uri="{9D8B030D-6E8A-4147-A177-3AD203B41FA5}">
                      <a16:colId xmlns:a16="http://schemas.microsoft.com/office/drawing/2014/main" val="102674429"/>
                    </a:ext>
                  </a:extLst>
                </a:gridCol>
                <a:gridCol w="658368">
                  <a:extLst>
                    <a:ext uri="{9D8B030D-6E8A-4147-A177-3AD203B41FA5}">
                      <a16:colId xmlns:a16="http://schemas.microsoft.com/office/drawing/2014/main" val="483282895"/>
                    </a:ext>
                  </a:extLst>
                </a:gridCol>
                <a:gridCol w="658368">
                  <a:extLst>
                    <a:ext uri="{9D8B030D-6E8A-4147-A177-3AD203B41FA5}">
                      <a16:colId xmlns:a16="http://schemas.microsoft.com/office/drawing/2014/main" val="227834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1469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- 2024-06-16 10:00:42</a:t>
                      </a:r>
                      <a:r>
                        <a:rPr kumimoji="0" lang="en-US" sz="1000" b="0" i="0" u="none" strike="noStrike" kern="1200" cap="none" spc="0" normalizeH="0" baseline="0" noProof="0">
                          <a:ln>
                            <a:noFill/>
                          </a:ln>
                          <a:solidFill>
                            <a:prstClr val="black"/>
                          </a:solidFill>
                          <a:effectLst/>
                          <a:uLnTx/>
                          <a:uFillTx/>
                          <a:latin typeface="Calibri"/>
                          <a:ea typeface="+mn-ea"/>
                          <a:cs typeface="+mn-cs"/>
                        </a:rPr>
                        <a:t>
 For the father who nurtures both family and farm, win a 𝗠𝗘𝗥𝗚𝗘 𝗠𝗔𝗫𝗫 𝟵𝟱𝟬 𝘀𝗰𝗮𝗹𝗲 𝗺𝗼𝗱𝗲𝗹!
💥5 winners will be chosen!💥
Easy to win!
👍 Follow @kuhn.group 
🔎 Answer the question: 𝗪𝗵𝗮𝘁 𝗶𝘀 𝘁𝗵𝗲 𝗺𝗮𝘅𝗶𝗺𝘂𝗺 𝘄𝗼𝗿𝗸𝗶𝗻𝗴 𝘄𝗶𝗱𝘁𝗵 𝗼𝗳 𝘁𝗵𝗲 𝗠𝗲𝗿𝗴𝗲 𝗠𝗮𝘅𝘅 𝟵𝟱𝟬?
🔥 𝗕𝗼𝗻𝘂𝘀: share the competition in your story
Winners will be drawn at random from the comments on 24/06.
Good luck! 🤞🤞
#win #competition #contest #mergemaxx #miniature #scalemodel #scalemodels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v/t51.2885-15/448525834_7642277579213003_6821902765225211898_n.jpg?_nc_cat=109&amp;ccb=1-7&amp;_nc_sid=18de74&amp;_nc_ohc=E96JhFxygUUQ7kNvgG2GGdm&amp;_nc_ht=scontent-fra5-2.cdninstagram.com&amp;edm=AM6HXa8EAAAA&amp;oh=00_AYDhdvojggQg2FagbhWMjVV-pYFtYg93kSnfiwWQ0KbNVw&amp;oe=6683EE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extLst>
                  <a:ext uri="{0D108BD9-81ED-4DB2-BD59-A6C34878D82A}">
                    <a16:rowId xmlns:a16="http://schemas.microsoft.com/office/drawing/2014/main" val="1886899562"/>
                  </a:ext>
                </a:extLst>
              </a:tr>
            </a:tbl>
          </a:graphicData>
        </a:graphic>
      </p:graphicFrame>
      <p:sp>
        <p:nvSpPr>
          <p:cNvPr id="4" name="Text Placeholder 3">
            <a:extLst>
              <a:ext uri="{FF2B5EF4-FFF2-40B4-BE49-F238E27FC236}">
                <a16:creationId xmlns:a16="http://schemas.microsoft.com/office/drawing/2014/main" id="{12A27D9A-D212-4C7C-B366-9DBD7FBF9893}"/>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612938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04A3-B6D7-4866-95F6-A07CD05D9855}"/>
              </a:ext>
            </a:extLst>
          </p:cNvPr>
          <p:cNvSpPr>
            <a:spLocks noGrp="1"/>
          </p:cNvSpPr>
          <p:nvPr>
            <p:ph type="title"/>
          </p:nvPr>
        </p:nvSpPr>
        <p:spPr/>
        <p:txBody>
          <a:bodyPr/>
          <a:lstStyle/>
          <a:p>
            <a:r>
              <a:rPr lang="en-US"/>
              <a:t>Overall Top Posts Table | All profiles - 6 of 12</a:t>
            </a:r>
          </a:p>
        </p:txBody>
      </p:sp>
      <p:graphicFrame>
        <p:nvGraphicFramePr>
          <p:cNvPr id="5" name="Table Placeholder 4">
            <a:extLst>
              <a:ext uri="{FF2B5EF4-FFF2-40B4-BE49-F238E27FC236}">
                <a16:creationId xmlns:a16="http://schemas.microsoft.com/office/drawing/2014/main" id="{8C70CCB0-D91E-4E6D-AB85-C1C393D22D72}"/>
              </a:ext>
            </a:extLst>
          </p:cNvPr>
          <p:cNvGraphicFramePr>
            <a:graphicFrameLocks noGrp="1"/>
          </p:cNvGraphicFramePr>
          <p:nvPr>
            <p:ph type="tbl" sz="quarter" idx="13"/>
            <p:extLst>
              <p:ext uri="{D42A27DB-BD31-4B8C-83A1-F6EECF244321}">
                <p14:modId xmlns:p14="http://schemas.microsoft.com/office/powerpoint/2010/main" val="45103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3946048"/>
                    </a:ext>
                  </a:extLst>
                </a:gridCol>
                <a:gridCol w="1481328">
                  <a:extLst>
                    <a:ext uri="{9D8B030D-6E8A-4147-A177-3AD203B41FA5}">
                      <a16:colId xmlns:a16="http://schemas.microsoft.com/office/drawing/2014/main" val="579198629"/>
                    </a:ext>
                  </a:extLst>
                </a:gridCol>
                <a:gridCol w="658368">
                  <a:extLst>
                    <a:ext uri="{9D8B030D-6E8A-4147-A177-3AD203B41FA5}">
                      <a16:colId xmlns:a16="http://schemas.microsoft.com/office/drawing/2014/main" val="2614645334"/>
                    </a:ext>
                  </a:extLst>
                </a:gridCol>
                <a:gridCol w="658368">
                  <a:extLst>
                    <a:ext uri="{9D8B030D-6E8A-4147-A177-3AD203B41FA5}">
                      <a16:colId xmlns:a16="http://schemas.microsoft.com/office/drawing/2014/main" val="2812353368"/>
                    </a:ext>
                  </a:extLst>
                </a:gridCol>
                <a:gridCol w="658368">
                  <a:extLst>
                    <a:ext uri="{9D8B030D-6E8A-4147-A177-3AD203B41FA5}">
                      <a16:colId xmlns:a16="http://schemas.microsoft.com/office/drawing/2014/main" val="2009020342"/>
                    </a:ext>
                  </a:extLst>
                </a:gridCol>
                <a:gridCol w="658368">
                  <a:extLst>
                    <a:ext uri="{9D8B030D-6E8A-4147-A177-3AD203B41FA5}">
                      <a16:colId xmlns:a16="http://schemas.microsoft.com/office/drawing/2014/main" val="2916347864"/>
                    </a:ext>
                  </a:extLst>
                </a:gridCol>
                <a:gridCol w="658368">
                  <a:extLst>
                    <a:ext uri="{9D8B030D-6E8A-4147-A177-3AD203B41FA5}">
                      <a16:colId xmlns:a16="http://schemas.microsoft.com/office/drawing/2014/main" val="2362492328"/>
                    </a:ext>
                  </a:extLst>
                </a:gridCol>
                <a:gridCol w="658368">
                  <a:extLst>
                    <a:ext uri="{9D8B030D-6E8A-4147-A177-3AD203B41FA5}">
                      <a16:colId xmlns:a16="http://schemas.microsoft.com/office/drawing/2014/main" val="329792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2100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- 2024-06-15 17:30:21</a:t>
                      </a:r>
                      <a:r>
                        <a:rPr kumimoji="0" lang="en-US" sz="1000" b="0" i="0" u="none" strike="noStrike" kern="1200" cap="none" spc="0" normalizeH="0" baseline="0" noProof="0">
                          <a:ln>
                            <a:noFill/>
                          </a:ln>
                          <a:solidFill>
                            <a:prstClr val="black"/>
                          </a:solidFill>
                          <a:effectLst/>
                          <a:uLnTx/>
                          <a:uFillTx/>
                          <a:latin typeface="Calibri"/>
                          <a:ea typeface="+mn-ea"/>
                          <a:cs typeface="+mn-cs"/>
                        </a:rPr>
                        <a:t>
 It is with a tear in our eye that we are saying goodbye to Nigel Donkin, who has embarked on his retirement journey😪. Nigel’s hard work and dedication to KUHN over the last 37 years (yes, 37 years!) has been real credit to him!
Nigel is not feeling quite so sad and is living his best life while on hols in Wales! Lucky Nigel is all we can say…
#bestrongbekuhn #belikenigel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https://quintly-eu-image-storage.s3.amazonaws.com/eb45a2db3df809e155ee3fc01e9b7be7/863d222d5268d63f23053ad02bbe019a.jpg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8932</a:t>
                      </a:r>
                    </a:p>
                  </a:txBody>
                  <a:tcPr/>
                </a:tc>
                <a:extLst>
                  <a:ext uri="{0D108BD9-81ED-4DB2-BD59-A6C34878D82A}">
                    <a16:rowId xmlns:a16="http://schemas.microsoft.com/office/drawing/2014/main" val="2931087551"/>
                  </a:ext>
                </a:extLst>
              </a:tr>
            </a:tbl>
          </a:graphicData>
        </a:graphic>
      </p:graphicFrame>
      <p:sp>
        <p:nvSpPr>
          <p:cNvPr id="4" name="Text Placeholder 3">
            <a:extLst>
              <a:ext uri="{FF2B5EF4-FFF2-40B4-BE49-F238E27FC236}">
                <a16:creationId xmlns:a16="http://schemas.microsoft.com/office/drawing/2014/main" id="{C1A17384-A04B-4220-B089-76F7A6E107F6}"/>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203647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FE845-9440-40BD-B64B-A714086C270F}"/>
              </a:ext>
            </a:extLst>
          </p:cNvPr>
          <p:cNvSpPr>
            <a:spLocks noGrp="1"/>
          </p:cNvSpPr>
          <p:nvPr>
            <p:ph type="title"/>
          </p:nvPr>
        </p:nvSpPr>
        <p:spPr/>
        <p:txBody>
          <a:bodyPr/>
          <a:lstStyle/>
          <a:p>
            <a:r>
              <a:rPr lang="en-US"/>
              <a:t>Overall Top Posts Table | All profiles - 7 of 12</a:t>
            </a:r>
          </a:p>
        </p:txBody>
      </p:sp>
      <p:graphicFrame>
        <p:nvGraphicFramePr>
          <p:cNvPr id="5" name="Table Placeholder 4">
            <a:extLst>
              <a:ext uri="{FF2B5EF4-FFF2-40B4-BE49-F238E27FC236}">
                <a16:creationId xmlns:a16="http://schemas.microsoft.com/office/drawing/2014/main" id="{2C2DB81D-2584-4F52-960D-2330370E4351}"/>
              </a:ext>
            </a:extLst>
          </p:cNvPr>
          <p:cNvGraphicFramePr>
            <a:graphicFrameLocks noGrp="1"/>
          </p:cNvGraphicFramePr>
          <p:nvPr>
            <p:ph type="tbl" sz="quarter" idx="13"/>
            <p:extLst>
              <p:ext uri="{D42A27DB-BD31-4B8C-83A1-F6EECF244321}">
                <p14:modId xmlns:p14="http://schemas.microsoft.com/office/powerpoint/2010/main" val="316825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9528434"/>
                    </a:ext>
                  </a:extLst>
                </a:gridCol>
                <a:gridCol w="1481328">
                  <a:extLst>
                    <a:ext uri="{9D8B030D-6E8A-4147-A177-3AD203B41FA5}">
                      <a16:colId xmlns:a16="http://schemas.microsoft.com/office/drawing/2014/main" val="1640143076"/>
                    </a:ext>
                  </a:extLst>
                </a:gridCol>
                <a:gridCol w="658368">
                  <a:extLst>
                    <a:ext uri="{9D8B030D-6E8A-4147-A177-3AD203B41FA5}">
                      <a16:colId xmlns:a16="http://schemas.microsoft.com/office/drawing/2014/main" val="250218997"/>
                    </a:ext>
                  </a:extLst>
                </a:gridCol>
                <a:gridCol w="658368">
                  <a:extLst>
                    <a:ext uri="{9D8B030D-6E8A-4147-A177-3AD203B41FA5}">
                      <a16:colId xmlns:a16="http://schemas.microsoft.com/office/drawing/2014/main" val="2756939693"/>
                    </a:ext>
                  </a:extLst>
                </a:gridCol>
                <a:gridCol w="658368">
                  <a:extLst>
                    <a:ext uri="{9D8B030D-6E8A-4147-A177-3AD203B41FA5}">
                      <a16:colId xmlns:a16="http://schemas.microsoft.com/office/drawing/2014/main" val="1923002650"/>
                    </a:ext>
                  </a:extLst>
                </a:gridCol>
                <a:gridCol w="658368">
                  <a:extLst>
                    <a:ext uri="{9D8B030D-6E8A-4147-A177-3AD203B41FA5}">
                      <a16:colId xmlns:a16="http://schemas.microsoft.com/office/drawing/2014/main" val="1128867445"/>
                    </a:ext>
                  </a:extLst>
                </a:gridCol>
                <a:gridCol w="658368">
                  <a:extLst>
                    <a:ext uri="{9D8B030D-6E8A-4147-A177-3AD203B41FA5}">
                      <a16:colId xmlns:a16="http://schemas.microsoft.com/office/drawing/2014/main" val="1419535038"/>
                    </a:ext>
                  </a:extLst>
                </a:gridCol>
                <a:gridCol w="658368">
                  <a:extLst>
                    <a:ext uri="{9D8B030D-6E8A-4147-A177-3AD203B41FA5}">
                      <a16:colId xmlns:a16="http://schemas.microsoft.com/office/drawing/2014/main" val="778637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3774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kuhn_iberica - 2024-06-17 14:30:32</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v/t51.2885-15/448307293_493068889824429_330129411378410966_n.jpg?_nc_cat=101&amp;ccb=1-7&amp;_nc_sid=18de74&amp;_nc_ohc=sOtwoihMOEcQ7kNvgG1uMkO&amp;_nc_ht=scontent-fra3-1.cdninstagram.com&amp;edm=AM6HXa8EAAAA&amp;oh=00_AYBTLuxjr5QtCjTNImT9MZjxHMSyaLOlmCa2QCCjweGrrw&amp;oe=66840467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extLst>
                  <a:ext uri="{0D108BD9-81ED-4DB2-BD59-A6C34878D82A}">
                    <a16:rowId xmlns:a16="http://schemas.microsoft.com/office/drawing/2014/main" val="569891951"/>
                  </a:ext>
                </a:extLst>
              </a:tr>
            </a:tbl>
          </a:graphicData>
        </a:graphic>
      </p:graphicFrame>
      <p:sp>
        <p:nvSpPr>
          <p:cNvPr id="4" name="Text Placeholder 3">
            <a:extLst>
              <a:ext uri="{FF2B5EF4-FFF2-40B4-BE49-F238E27FC236}">
                <a16:creationId xmlns:a16="http://schemas.microsoft.com/office/drawing/2014/main" id="{1933052E-02F8-4B87-8CE4-391A97B73FC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502476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89FF7-0EFC-4858-9128-B517F4CBA123}"/>
              </a:ext>
            </a:extLst>
          </p:cNvPr>
          <p:cNvSpPr>
            <a:spLocks noGrp="1"/>
          </p:cNvSpPr>
          <p:nvPr>
            <p:ph type="title"/>
          </p:nvPr>
        </p:nvSpPr>
        <p:spPr/>
        <p:txBody>
          <a:bodyPr/>
          <a:lstStyle/>
          <a:p>
            <a:r>
              <a:rPr lang="en-US"/>
              <a:t>Overall Top Posts Table | All profiles - 8 of 12</a:t>
            </a:r>
          </a:p>
        </p:txBody>
      </p:sp>
      <p:graphicFrame>
        <p:nvGraphicFramePr>
          <p:cNvPr id="5" name="Table Placeholder 4">
            <a:extLst>
              <a:ext uri="{FF2B5EF4-FFF2-40B4-BE49-F238E27FC236}">
                <a16:creationId xmlns:a16="http://schemas.microsoft.com/office/drawing/2014/main" id="{77E5BA88-BE96-412C-B2C3-9DD976C5FDDE}"/>
              </a:ext>
            </a:extLst>
          </p:cNvPr>
          <p:cNvGraphicFramePr>
            <a:graphicFrameLocks noGrp="1"/>
          </p:cNvGraphicFramePr>
          <p:nvPr>
            <p:ph type="tbl" sz="quarter" idx="13"/>
            <p:extLst>
              <p:ext uri="{D42A27DB-BD31-4B8C-83A1-F6EECF244321}">
                <p14:modId xmlns:p14="http://schemas.microsoft.com/office/powerpoint/2010/main" val="4041859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84492654"/>
                    </a:ext>
                  </a:extLst>
                </a:gridCol>
                <a:gridCol w="1481328">
                  <a:extLst>
                    <a:ext uri="{9D8B030D-6E8A-4147-A177-3AD203B41FA5}">
                      <a16:colId xmlns:a16="http://schemas.microsoft.com/office/drawing/2014/main" val="1695380517"/>
                    </a:ext>
                  </a:extLst>
                </a:gridCol>
                <a:gridCol w="658368">
                  <a:extLst>
                    <a:ext uri="{9D8B030D-6E8A-4147-A177-3AD203B41FA5}">
                      <a16:colId xmlns:a16="http://schemas.microsoft.com/office/drawing/2014/main" val="3152051764"/>
                    </a:ext>
                  </a:extLst>
                </a:gridCol>
                <a:gridCol w="658368">
                  <a:extLst>
                    <a:ext uri="{9D8B030D-6E8A-4147-A177-3AD203B41FA5}">
                      <a16:colId xmlns:a16="http://schemas.microsoft.com/office/drawing/2014/main" val="3420722859"/>
                    </a:ext>
                  </a:extLst>
                </a:gridCol>
                <a:gridCol w="658368">
                  <a:extLst>
                    <a:ext uri="{9D8B030D-6E8A-4147-A177-3AD203B41FA5}">
                      <a16:colId xmlns:a16="http://schemas.microsoft.com/office/drawing/2014/main" val="3037399832"/>
                    </a:ext>
                  </a:extLst>
                </a:gridCol>
                <a:gridCol w="658368">
                  <a:extLst>
                    <a:ext uri="{9D8B030D-6E8A-4147-A177-3AD203B41FA5}">
                      <a16:colId xmlns:a16="http://schemas.microsoft.com/office/drawing/2014/main" val="3491153672"/>
                    </a:ext>
                  </a:extLst>
                </a:gridCol>
                <a:gridCol w="658368">
                  <a:extLst>
                    <a:ext uri="{9D8B030D-6E8A-4147-A177-3AD203B41FA5}">
                      <a16:colId xmlns:a16="http://schemas.microsoft.com/office/drawing/2014/main" val="554689141"/>
                    </a:ext>
                  </a:extLst>
                </a:gridCol>
                <a:gridCol w="658368">
                  <a:extLst>
                    <a:ext uri="{9D8B030D-6E8A-4147-A177-3AD203B41FA5}">
                      <a16:colId xmlns:a16="http://schemas.microsoft.com/office/drawing/2014/main" val="2310098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9599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- 2024-06-19 09:06:39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Шановні наші аграрії, вітаємо вас з Днем Фермера! 
Ваша невтомна праця та відданість землі є основою нашого благополуччя. Нехай ваші поля завжди будуть родючими, а врожаї - багатими</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Бажаємо вам міцного здоров’я, щастя та успіхів у всіх починаннях.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Дякуємо за ваш вклад у наше майбутнє!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https://quintly-eu-image-storage.s3.amazonaws.com/14e50025cda42d803588ac3a2f43600c/9aca01b21283704b499b3dae4d5c55e2.jpg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extLst>
                  <a:ext uri="{0D108BD9-81ED-4DB2-BD59-A6C34878D82A}">
                    <a16:rowId xmlns:a16="http://schemas.microsoft.com/office/drawing/2014/main" val="3264014414"/>
                  </a:ext>
                </a:extLst>
              </a:tr>
            </a:tbl>
          </a:graphicData>
        </a:graphic>
      </p:graphicFrame>
      <p:sp>
        <p:nvSpPr>
          <p:cNvPr id="4" name="Text Placeholder 3">
            <a:extLst>
              <a:ext uri="{FF2B5EF4-FFF2-40B4-BE49-F238E27FC236}">
                <a16:creationId xmlns:a16="http://schemas.microsoft.com/office/drawing/2014/main" id="{72D08683-DB7C-445B-BD04-D1B076B12AE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11355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D661B-B1A9-4A66-8C2C-DA34BC08ACEA}"/>
              </a:ext>
            </a:extLst>
          </p:cNvPr>
          <p:cNvSpPr>
            <a:spLocks noGrp="1"/>
          </p:cNvSpPr>
          <p:nvPr>
            <p:ph type="title"/>
          </p:nvPr>
        </p:nvSpPr>
        <p:spPr/>
        <p:txBody>
          <a:bodyPr/>
          <a:lstStyle/>
          <a:p>
            <a:r>
              <a:rPr lang="en-US"/>
              <a:t>Overall Top Posts Table | All profiles - 9 of 12</a:t>
            </a:r>
          </a:p>
        </p:txBody>
      </p:sp>
      <p:graphicFrame>
        <p:nvGraphicFramePr>
          <p:cNvPr id="5" name="Table Placeholder 4">
            <a:extLst>
              <a:ext uri="{FF2B5EF4-FFF2-40B4-BE49-F238E27FC236}">
                <a16:creationId xmlns:a16="http://schemas.microsoft.com/office/drawing/2014/main" id="{ADE2AD16-FC7A-4CA2-BDD5-EEDEA874C0D8}"/>
              </a:ext>
            </a:extLst>
          </p:cNvPr>
          <p:cNvGraphicFramePr>
            <a:graphicFrameLocks noGrp="1"/>
          </p:cNvGraphicFramePr>
          <p:nvPr>
            <p:ph type="tbl" sz="quarter" idx="13"/>
            <p:extLst>
              <p:ext uri="{D42A27DB-BD31-4B8C-83A1-F6EECF244321}">
                <p14:modId xmlns:p14="http://schemas.microsoft.com/office/powerpoint/2010/main" val="45928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3955726"/>
                    </a:ext>
                  </a:extLst>
                </a:gridCol>
                <a:gridCol w="1481328">
                  <a:extLst>
                    <a:ext uri="{9D8B030D-6E8A-4147-A177-3AD203B41FA5}">
                      <a16:colId xmlns:a16="http://schemas.microsoft.com/office/drawing/2014/main" val="429383859"/>
                    </a:ext>
                  </a:extLst>
                </a:gridCol>
                <a:gridCol w="658368">
                  <a:extLst>
                    <a:ext uri="{9D8B030D-6E8A-4147-A177-3AD203B41FA5}">
                      <a16:colId xmlns:a16="http://schemas.microsoft.com/office/drawing/2014/main" val="1957711426"/>
                    </a:ext>
                  </a:extLst>
                </a:gridCol>
                <a:gridCol w="658368">
                  <a:extLst>
                    <a:ext uri="{9D8B030D-6E8A-4147-A177-3AD203B41FA5}">
                      <a16:colId xmlns:a16="http://schemas.microsoft.com/office/drawing/2014/main" val="3194861781"/>
                    </a:ext>
                  </a:extLst>
                </a:gridCol>
                <a:gridCol w="658368">
                  <a:extLst>
                    <a:ext uri="{9D8B030D-6E8A-4147-A177-3AD203B41FA5}">
                      <a16:colId xmlns:a16="http://schemas.microsoft.com/office/drawing/2014/main" val="693411802"/>
                    </a:ext>
                  </a:extLst>
                </a:gridCol>
                <a:gridCol w="658368">
                  <a:extLst>
                    <a:ext uri="{9D8B030D-6E8A-4147-A177-3AD203B41FA5}">
                      <a16:colId xmlns:a16="http://schemas.microsoft.com/office/drawing/2014/main" val="2444647221"/>
                    </a:ext>
                  </a:extLst>
                </a:gridCol>
                <a:gridCol w="658368">
                  <a:extLst>
                    <a:ext uri="{9D8B030D-6E8A-4147-A177-3AD203B41FA5}">
                      <a16:colId xmlns:a16="http://schemas.microsoft.com/office/drawing/2014/main" val="3569517244"/>
                    </a:ext>
                  </a:extLst>
                </a:gridCol>
                <a:gridCol w="658368">
                  <a:extLst>
                    <a:ext uri="{9D8B030D-6E8A-4147-A177-3AD203B41FA5}">
                      <a16:colId xmlns:a16="http://schemas.microsoft.com/office/drawing/2014/main" val="234032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2646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- 2024-06-16 14:00:10</a:t>
                      </a:r>
                      <a:r>
                        <a:rPr kumimoji="0" lang="pl-PL" sz="1000" b="0" i="0" u="none" strike="noStrike" kern="1200" cap="none" spc="0" normalizeH="0" baseline="0" noProof="0">
                          <a:ln>
                            <a:noFill/>
                          </a:ln>
                          <a:solidFill>
                            <a:prstClr val="black"/>
                          </a:solidFill>
                          <a:effectLst/>
                          <a:uLnTx/>
                          <a:uFillTx/>
                          <a:latin typeface="Calibri"/>
                          <a:ea typeface="+mn-ea"/>
                          <a:cs typeface="+mn-cs"/>
                        </a:rPr>
                        <a:t>
 Dzięki oryginalnym częściom KUHN możesz mieć pewność, że Twoja praca będzie przebiegać bez zakłóceń. 🧐
Jest to istotne by zebrać paszę najwyższej jakości i zachować żywotność maszyny na lata.😎
A czy słyszeliście już o naszym zestawie dla kosiarek dyskowych KUHN? 🥳 W zestawie znajdują się wszystkie komponenty, które pozwolą przygotować kosiarkę do sezonu, lub zadbać o nią już po! A do tego w atrakcyjnej cenie!  Sprawdź szczegóły https://www.kuhn.com.pl/aktualnosci/promocja-na-zestawy-czesci-zamiennych-do-kosiarek-rolniczych-kuhn-gmd-fc-dla-wszystkich-uzytkownikow?utm_source=KPL+Facebook&amp;utm_medium=kampania+&amp;utm_campaign=aktualno%C5%9B%C4%87😄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v/t39.30808-6/442493554_985797599852877_5828144960396650676_n.jpg?_nc_cat=102&amp;ccb=1-7&amp;_nc_sid=18de74&amp;_nc_ohc=YX6FSiVvAcQQ7kNvgEwVRax&amp;_nc_ht=scontent-fra5-1.cdninstagram.com&amp;edm=AM6HXa8EAAAA&amp;oh=00_AYAwQgButpMkxUg7ud8mjcRqDMVmkAmff3LkYgE3QrDKrQ&amp;oe=66833743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1251244838"/>
                  </a:ext>
                </a:extLst>
              </a:tr>
            </a:tbl>
          </a:graphicData>
        </a:graphic>
      </p:graphicFrame>
      <p:sp>
        <p:nvSpPr>
          <p:cNvPr id="4" name="Text Placeholder 3">
            <a:extLst>
              <a:ext uri="{FF2B5EF4-FFF2-40B4-BE49-F238E27FC236}">
                <a16:creationId xmlns:a16="http://schemas.microsoft.com/office/drawing/2014/main" id="{BB285360-4DFF-494C-959F-B80A4AB311BF}"/>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444422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6F2B-18EF-42B6-91BB-206115E52471}"/>
              </a:ext>
            </a:extLst>
          </p:cNvPr>
          <p:cNvSpPr>
            <a:spLocks noGrp="1"/>
          </p:cNvSpPr>
          <p:nvPr>
            <p:ph type="title"/>
          </p:nvPr>
        </p:nvSpPr>
        <p:spPr/>
        <p:txBody>
          <a:bodyPr/>
          <a:lstStyle/>
          <a:p>
            <a:r>
              <a:rPr lang="en-US"/>
              <a:t>Overall Top Posts Table | All profiles - 10 of 12</a:t>
            </a:r>
          </a:p>
        </p:txBody>
      </p:sp>
      <p:graphicFrame>
        <p:nvGraphicFramePr>
          <p:cNvPr id="5" name="Table Placeholder 4">
            <a:extLst>
              <a:ext uri="{FF2B5EF4-FFF2-40B4-BE49-F238E27FC236}">
                <a16:creationId xmlns:a16="http://schemas.microsoft.com/office/drawing/2014/main" id="{3586A297-5EA0-441E-9322-C7ECBA131960}"/>
              </a:ext>
            </a:extLst>
          </p:cNvPr>
          <p:cNvGraphicFramePr>
            <a:graphicFrameLocks noGrp="1"/>
          </p:cNvGraphicFramePr>
          <p:nvPr>
            <p:ph type="tbl" sz="quarter" idx="13"/>
            <p:extLst>
              <p:ext uri="{D42A27DB-BD31-4B8C-83A1-F6EECF244321}">
                <p14:modId xmlns:p14="http://schemas.microsoft.com/office/powerpoint/2010/main" val="154868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8951251"/>
                    </a:ext>
                  </a:extLst>
                </a:gridCol>
                <a:gridCol w="1481328">
                  <a:extLst>
                    <a:ext uri="{9D8B030D-6E8A-4147-A177-3AD203B41FA5}">
                      <a16:colId xmlns:a16="http://schemas.microsoft.com/office/drawing/2014/main" val="1702426921"/>
                    </a:ext>
                  </a:extLst>
                </a:gridCol>
                <a:gridCol w="658368">
                  <a:extLst>
                    <a:ext uri="{9D8B030D-6E8A-4147-A177-3AD203B41FA5}">
                      <a16:colId xmlns:a16="http://schemas.microsoft.com/office/drawing/2014/main" val="1792395925"/>
                    </a:ext>
                  </a:extLst>
                </a:gridCol>
                <a:gridCol w="658368">
                  <a:extLst>
                    <a:ext uri="{9D8B030D-6E8A-4147-A177-3AD203B41FA5}">
                      <a16:colId xmlns:a16="http://schemas.microsoft.com/office/drawing/2014/main" val="3000693545"/>
                    </a:ext>
                  </a:extLst>
                </a:gridCol>
                <a:gridCol w="658368">
                  <a:extLst>
                    <a:ext uri="{9D8B030D-6E8A-4147-A177-3AD203B41FA5}">
                      <a16:colId xmlns:a16="http://schemas.microsoft.com/office/drawing/2014/main" val="1894638444"/>
                    </a:ext>
                  </a:extLst>
                </a:gridCol>
                <a:gridCol w="658368">
                  <a:extLst>
                    <a:ext uri="{9D8B030D-6E8A-4147-A177-3AD203B41FA5}">
                      <a16:colId xmlns:a16="http://schemas.microsoft.com/office/drawing/2014/main" val="90832349"/>
                    </a:ext>
                  </a:extLst>
                </a:gridCol>
                <a:gridCol w="658368">
                  <a:extLst>
                    <a:ext uri="{9D8B030D-6E8A-4147-A177-3AD203B41FA5}">
                      <a16:colId xmlns:a16="http://schemas.microsoft.com/office/drawing/2014/main" val="2345426850"/>
                    </a:ext>
                  </a:extLst>
                </a:gridCol>
                <a:gridCol w="658368">
                  <a:extLst>
                    <a:ext uri="{9D8B030D-6E8A-4147-A177-3AD203B41FA5}">
                      <a16:colId xmlns:a16="http://schemas.microsoft.com/office/drawing/2014/main" val="2306120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8778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Facebook KUHN Maszyny Rolnicze - 2024-06-20 10:36:09</a:t>
                      </a:r>
                      <a:r>
                        <a:rPr kumimoji="0" lang="pl-PL" sz="1000" b="0" i="0" u="none" strike="noStrike" kern="1200" cap="none" spc="0" normalizeH="0" baseline="0" noProof="0">
                          <a:ln>
                            <a:noFill/>
                          </a:ln>
                          <a:solidFill>
                            <a:prstClr val="black"/>
                          </a:solidFill>
                          <a:effectLst/>
                          <a:uLnTx/>
                          <a:uFillTx/>
                          <a:latin typeface="Calibri"/>
                          <a:ea typeface="+mn-ea"/>
                          <a:cs typeface="+mn-cs"/>
                        </a:rPr>
                        <a:t>
 🔥Oficjalnie pragniemy przedstawić KUHN ROWLINER. 🔥
Nowy pielnik rzędowy ROWLINER oferuje wysokiej klasy, wszechstronne rozwiązania przeznaczone do głównych upraw rzędowych takich jak:
🌽Kukurydza 
🌻Słonecznik 
🍠Burak cukrowy
🫘Soja 
Gama ROWLINER zaczyna się od modeli 6-rzędowych, a kończy na 12 rzędach z ramami o szerokości od 4,50 do 6,00 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https://quintly-eu-image-storage.s3.amazonaws.com/5eca73693797af0c27ca6f58a5989664/b1b65e800e95732bb38a5da494bc5a18.jpg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a:t>
                      </a:r>
                    </a:p>
                  </a:txBody>
                  <a:tcPr/>
                </a:tc>
                <a:extLst>
                  <a:ext uri="{0D108BD9-81ED-4DB2-BD59-A6C34878D82A}">
                    <a16:rowId xmlns:a16="http://schemas.microsoft.com/office/drawing/2014/main" val="3117834937"/>
                  </a:ext>
                </a:extLst>
              </a:tr>
            </a:tbl>
          </a:graphicData>
        </a:graphic>
      </p:graphicFrame>
      <p:sp>
        <p:nvSpPr>
          <p:cNvPr id="4" name="Text Placeholder 3">
            <a:extLst>
              <a:ext uri="{FF2B5EF4-FFF2-40B4-BE49-F238E27FC236}">
                <a16:creationId xmlns:a16="http://schemas.microsoft.com/office/drawing/2014/main" id="{DC27D77C-6564-48AC-90B9-6FE5190E517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518470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B5AD-5AA3-4A18-ABCB-3E1F01F95FB3}"/>
              </a:ext>
            </a:extLst>
          </p:cNvPr>
          <p:cNvSpPr>
            <a:spLocks noGrp="1"/>
          </p:cNvSpPr>
          <p:nvPr>
            <p:ph type="title"/>
          </p:nvPr>
        </p:nvSpPr>
        <p:spPr/>
        <p:txBody>
          <a:bodyPr/>
          <a:lstStyle/>
          <a:p>
            <a:r>
              <a:rPr lang="en-US"/>
              <a:t>Overall Top Posts Table | All profiles - 11 of 12</a:t>
            </a:r>
          </a:p>
        </p:txBody>
      </p:sp>
      <p:graphicFrame>
        <p:nvGraphicFramePr>
          <p:cNvPr id="5" name="Table Placeholder 4">
            <a:extLst>
              <a:ext uri="{FF2B5EF4-FFF2-40B4-BE49-F238E27FC236}">
                <a16:creationId xmlns:a16="http://schemas.microsoft.com/office/drawing/2014/main" id="{1724B6FF-ADE2-48E6-8E5F-64B62D19B34E}"/>
              </a:ext>
            </a:extLst>
          </p:cNvPr>
          <p:cNvGraphicFramePr>
            <a:graphicFrameLocks noGrp="1"/>
          </p:cNvGraphicFramePr>
          <p:nvPr>
            <p:ph type="tbl" sz="quarter" idx="13"/>
            <p:extLst>
              <p:ext uri="{D42A27DB-BD31-4B8C-83A1-F6EECF244321}">
                <p14:modId xmlns:p14="http://schemas.microsoft.com/office/powerpoint/2010/main" val="4123999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57193952"/>
                    </a:ext>
                  </a:extLst>
                </a:gridCol>
                <a:gridCol w="1481328">
                  <a:extLst>
                    <a:ext uri="{9D8B030D-6E8A-4147-A177-3AD203B41FA5}">
                      <a16:colId xmlns:a16="http://schemas.microsoft.com/office/drawing/2014/main" val="37355514"/>
                    </a:ext>
                  </a:extLst>
                </a:gridCol>
                <a:gridCol w="658368">
                  <a:extLst>
                    <a:ext uri="{9D8B030D-6E8A-4147-A177-3AD203B41FA5}">
                      <a16:colId xmlns:a16="http://schemas.microsoft.com/office/drawing/2014/main" val="1947175334"/>
                    </a:ext>
                  </a:extLst>
                </a:gridCol>
                <a:gridCol w="658368">
                  <a:extLst>
                    <a:ext uri="{9D8B030D-6E8A-4147-A177-3AD203B41FA5}">
                      <a16:colId xmlns:a16="http://schemas.microsoft.com/office/drawing/2014/main" val="1027375875"/>
                    </a:ext>
                  </a:extLst>
                </a:gridCol>
                <a:gridCol w="658368">
                  <a:extLst>
                    <a:ext uri="{9D8B030D-6E8A-4147-A177-3AD203B41FA5}">
                      <a16:colId xmlns:a16="http://schemas.microsoft.com/office/drawing/2014/main" val="1568142187"/>
                    </a:ext>
                  </a:extLst>
                </a:gridCol>
                <a:gridCol w="658368">
                  <a:extLst>
                    <a:ext uri="{9D8B030D-6E8A-4147-A177-3AD203B41FA5}">
                      <a16:colId xmlns:a16="http://schemas.microsoft.com/office/drawing/2014/main" val="4020046095"/>
                    </a:ext>
                  </a:extLst>
                </a:gridCol>
                <a:gridCol w="658368">
                  <a:extLst>
                    <a:ext uri="{9D8B030D-6E8A-4147-A177-3AD203B41FA5}">
                      <a16:colId xmlns:a16="http://schemas.microsoft.com/office/drawing/2014/main" val="2616959751"/>
                    </a:ext>
                  </a:extLst>
                </a:gridCol>
                <a:gridCol w="658368">
                  <a:extLst>
                    <a:ext uri="{9D8B030D-6E8A-4147-A177-3AD203B41FA5}">
                      <a16:colId xmlns:a16="http://schemas.microsoft.com/office/drawing/2014/main" val="1796593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00980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KUHN Ibérica - 2024-06-17 14:30:05</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https://quintly-eu-image-storage.s3.amazonaws.com/8a938547fd071c16a00f509b08650e3b/476f9053dc56555772e9d98ed0516e24.jpg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a:t>
                      </a:r>
                    </a:p>
                  </a:txBody>
                  <a:tcPr/>
                </a:tc>
                <a:extLst>
                  <a:ext uri="{0D108BD9-81ED-4DB2-BD59-A6C34878D82A}">
                    <a16:rowId xmlns:a16="http://schemas.microsoft.com/office/drawing/2014/main" val="4146389168"/>
                  </a:ext>
                </a:extLst>
              </a:tr>
            </a:tbl>
          </a:graphicData>
        </a:graphic>
      </p:graphicFrame>
      <p:sp>
        <p:nvSpPr>
          <p:cNvPr id="4" name="Text Placeholder 3">
            <a:extLst>
              <a:ext uri="{FF2B5EF4-FFF2-40B4-BE49-F238E27FC236}">
                <a16:creationId xmlns:a16="http://schemas.microsoft.com/office/drawing/2014/main" id="{F123BB12-A180-453B-B0FD-B418EC35500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291087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93C06-BBC9-4E5A-B02E-C4BEF66CA151}"/>
              </a:ext>
            </a:extLst>
          </p:cNvPr>
          <p:cNvSpPr>
            <a:spLocks noGrp="1"/>
          </p:cNvSpPr>
          <p:nvPr>
            <p:ph type="title"/>
          </p:nvPr>
        </p:nvSpPr>
        <p:spPr/>
        <p:txBody>
          <a:bodyPr/>
          <a:lstStyle/>
          <a:p>
            <a:r>
              <a:rPr lang="en-US"/>
              <a:t>Overall Top Posts Table | All profiles - 12 of 12</a:t>
            </a:r>
          </a:p>
        </p:txBody>
      </p:sp>
      <p:graphicFrame>
        <p:nvGraphicFramePr>
          <p:cNvPr id="5" name="Table Placeholder 4">
            <a:extLst>
              <a:ext uri="{FF2B5EF4-FFF2-40B4-BE49-F238E27FC236}">
                <a16:creationId xmlns:a16="http://schemas.microsoft.com/office/drawing/2014/main" id="{7B78C0AA-AB71-4714-8C31-BF9103193965}"/>
              </a:ext>
            </a:extLst>
          </p:cNvPr>
          <p:cNvGraphicFramePr>
            <a:graphicFrameLocks noGrp="1"/>
          </p:cNvGraphicFramePr>
          <p:nvPr>
            <p:ph type="tbl" sz="quarter" idx="13"/>
            <p:extLst>
              <p:ext uri="{D42A27DB-BD31-4B8C-83A1-F6EECF244321}">
                <p14:modId xmlns:p14="http://schemas.microsoft.com/office/powerpoint/2010/main" val="280884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5896402"/>
                    </a:ext>
                  </a:extLst>
                </a:gridCol>
                <a:gridCol w="1481328">
                  <a:extLst>
                    <a:ext uri="{9D8B030D-6E8A-4147-A177-3AD203B41FA5}">
                      <a16:colId xmlns:a16="http://schemas.microsoft.com/office/drawing/2014/main" val="1354832967"/>
                    </a:ext>
                  </a:extLst>
                </a:gridCol>
                <a:gridCol w="658368">
                  <a:extLst>
                    <a:ext uri="{9D8B030D-6E8A-4147-A177-3AD203B41FA5}">
                      <a16:colId xmlns:a16="http://schemas.microsoft.com/office/drawing/2014/main" val="1281463369"/>
                    </a:ext>
                  </a:extLst>
                </a:gridCol>
                <a:gridCol w="658368">
                  <a:extLst>
                    <a:ext uri="{9D8B030D-6E8A-4147-A177-3AD203B41FA5}">
                      <a16:colId xmlns:a16="http://schemas.microsoft.com/office/drawing/2014/main" val="971718008"/>
                    </a:ext>
                  </a:extLst>
                </a:gridCol>
                <a:gridCol w="658368">
                  <a:extLst>
                    <a:ext uri="{9D8B030D-6E8A-4147-A177-3AD203B41FA5}">
                      <a16:colId xmlns:a16="http://schemas.microsoft.com/office/drawing/2014/main" val="1737511239"/>
                    </a:ext>
                  </a:extLst>
                </a:gridCol>
                <a:gridCol w="658368">
                  <a:extLst>
                    <a:ext uri="{9D8B030D-6E8A-4147-A177-3AD203B41FA5}">
                      <a16:colId xmlns:a16="http://schemas.microsoft.com/office/drawing/2014/main" val="2061408192"/>
                    </a:ext>
                  </a:extLst>
                </a:gridCol>
                <a:gridCol w="658368">
                  <a:extLst>
                    <a:ext uri="{9D8B030D-6E8A-4147-A177-3AD203B41FA5}">
                      <a16:colId xmlns:a16="http://schemas.microsoft.com/office/drawing/2014/main" val="1086831269"/>
                    </a:ext>
                  </a:extLst>
                </a:gridCol>
                <a:gridCol w="658368">
                  <a:extLst>
                    <a:ext uri="{9D8B030D-6E8A-4147-A177-3AD203B41FA5}">
                      <a16:colId xmlns:a16="http://schemas.microsoft.com/office/drawing/2014/main" val="273638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00981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06401CA4C08D1E79BF0C09600F53FB88_video_dashinit.mp4?efg=eyJ2ZW5jb2RlX3RhZyI6InZ0c192b2RfdXJsZ2VuLmNsaXBzLnVua25vd24tQzMuNzIwLmRhc2hfYmFzZWxpbmVfMV92MSJ9&amp;_nc_ht=scontent-fra3-1.cdninstagram.com&amp;_nc_cat=111&amp;vs=2794783944009763_702009329&amp;_nc_vs=HBksFQIYT2lnX3hwdl9yZWVsc19wZXJtYW5lbnRfcHJvZC8wNjQwMUNBNEMwOEQxRTc5QkYwQzA5NjAwRjUzRkI4OF92aWRlb19kYXNoaW5pdC5tcDQVAALIAQAVAhg6cGFzc3Rocm91Z2hfZXZlcnN0b3JlL0dOanR3aHA5b1FQaEtxMEJBTGR2bHZkNy01Y3NicV9FQUFBRhUCAsgBACgAGAAbAYgHdXNlX29pbAExFQAAJpjGqpe8tfJAFQIoAkMzLBdANEk3S8an8BgSZGFzaF9iYXNlbGluZV8xX3YxEQB1AAA%3D&amp;ccb=9-4&amp;oh=00_AYD2iHB-UeWS5D82FrM1syqAtZTlm1wi5bg_0dLArU2e4g&amp;oe=667F6FCC&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3309191551"/>
                  </a:ext>
                </a:extLst>
              </a:tr>
            </a:tbl>
          </a:graphicData>
        </a:graphic>
      </p:graphicFrame>
      <p:sp>
        <p:nvSpPr>
          <p:cNvPr id="4" name="Text Placeholder 3">
            <a:extLst>
              <a:ext uri="{FF2B5EF4-FFF2-40B4-BE49-F238E27FC236}">
                <a16:creationId xmlns:a16="http://schemas.microsoft.com/office/drawing/2014/main" id="{5A3EB0BC-8CB1-4DE5-B90D-2E169A7E29C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32462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6191-7AB4-45DC-B53E-9507B0C80AB6}"/>
              </a:ext>
            </a:extLst>
          </p:cNvPr>
          <p:cNvSpPr>
            <a:spLocks noGrp="1"/>
          </p:cNvSpPr>
          <p:nvPr>
            <p:ph type="title"/>
          </p:nvPr>
        </p:nvSpPr>
        <p:spPr/>
        <p:txBody>
          <a:bodyPr/>
          <a:lstStyle/>
          <a:p>
            <a:r>
              <a:rPr lang="en-US"/>
              <a:t>Overall All Videos Table | All profiles - 1 of 13</a:t>
            </a:r>
          </a:p>
        </p:txBody>
      </p:sp>
      <p:graphicFrame>
        <p:nvGraphicFramePr>
          <p:cNvPr id="5" name="Table Placeholder 4">
            <a:extLst>
              <a:ext uri="{FF2B5EF4-FFF2-40B4-BE49-F238E27FC236}">
                <a16:creationId xmlns:a16="http://schemas.microsoft.com/office/drawing/2014/main" id="{F9761614-570B-445E-BC6D-C85712298B81}"/>
              </a:ext>
            </a:extLst>
          </p:cNvPr>
          <p:cNvGraphicFramePr>
            <a:graphicFrameLocks noGrp="1"/>
          </p:cNvGraphicFramePr>
          <p:nvPr>
            <p:ph type="tbl" sz="quarter" idx="13"/>
            <p:extLst>
              <p:ext uri="{D42A27DB-BD31-4B8C-83A1-F6EECF244321}">
                <p14:modId xmlns:p14="http://schemas.microsoft.com/office/powerpoint/2010/main" val="3421897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6109136"/>
                    </a:ext>
                  </a:extLst>
                </a:gridCol>
                <a:gridCol w="1234440">
                  <a:extLst>
                    <a:ext uri="{9D8B030D-6E8A-4147-A177-3AD203B41FA5}">
                      <a16:colId xmlns:a16="http://schemas.microsoft.com/office/drawing/2014/main" val="3611076684"/>
                    </a:ext>
                  </a:extLst>
                </a:gridCol>
                <a:gridCol w="1892808">
                  <a:extLst>
                    <a:ext uri="{9D8B030D-6E8A-4147-A177-3AD203B41FA5}">
                      <a16:colId xmlns:a16="http://schemas.microsoft.com/office/drawing/2014/main" val="349844485"/>
                    </a:ext>
                  </a:extLst>
                </a:gridCol>
                <a:gridCol w="658368">
                  <a:extLst>
                    <a:ext uri="{9D8B030D-6E8A-4147-A177-3AD203B41FA5}">
                      <a16:colId xmlns:a16="http://schemas.microsoft.com/office/drawing/2014/main" val="1637880801"/>
                    </a:ext>
                  </a:extLst>
                </a:gridCol>
                <a:gridCol w="658368">
                  <a:extLst>
                    <a:ext uri="{9D8B030D-6E8A-4147-A177-3AD203B41FA5}">
                      <a16:colId xmlns:a16="http://schemas.microsoft.com/office/drawing/2014/main" val="3747679883"/>
                    </a:ext>
                  </a:extLst>
                </a:gridCol>
                <a:gridCol w="658368">
                  <a:extLst>
                    <a:ext uri="{9D8B030D-6E8A-4147-A177-3AD203B41FA5}">
                      <a16:colId xmlns:a16="http://schemas.microsoft.com/office/drawing/2014/main" val="2714196803"/>
                    </a:ext>
                  </a:extLst>
                </a:gridCol>
                <a:gridCol w="658368">
                  <a:extLst>
                    <a:ext uri="{9D8B030D-6E8A-4147-A177-3AD203B41FA5}">
                      <a16:colId xmlns:a16="http://schemas.microsoft.com/office/drawing/2014/main" val="273589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312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- 2024-06-27 19:01:52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https://quintly-eu-image-storage.s3.amazonaws.com/eb45a2db3df809e155ee3fc01e9b7be7/7b991bc4a0f52a68e00a16b7a4a24775.jpg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extLst>
                  <a:ext uri="{0D108BD9-81ED-4DB2-BD59-A6C34878D82A}">
                    <a16:rowId xmlns:a16="http://schemas.microsoft.com/office/drawing/2014/main" val="211354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- 2024-06-27 15:31:33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Бути Машиною року - це не просто статус! 
Косарка 𝐅𝐂 𝟏𝟑𝟒𝟔𝟎 𝐑𝐀 з шириною захвату 13.40 м забезпечує на 25-30% більшу ширину скошування, ніж більшість начіпних потрійних косарок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3903337029"/>
                  </a:ext>
                </a:extLst>
              </a:tr>
            </a:tbl>
          </a:graphicData>
        </a:graphic>
      </p:graphicFrame>
      <p:sp>
        <p:nvSpPr>
          <p:cNvPr id="4" name="Text Placeholder 3">
            <a:extLst>
              <a:ext uri="{FF2B5EF4-FFF2-40B4-BE49-F238E27FC236}">
                <a16:creationId xmlns:a16="http://schemas.microsoft.com/office/drawing/2014/main" id="{40F35966-270B-4C04-996D-F69E7A1818FC}"/>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56496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A23F9-D205-4285-B549-CC8DEC1A1849}"/>
              </a:ext>
            </a:extLst>
          </p:cNvPr>
          <p:cNvSpPr>
            <a:spLocks noGrp="1"/>
          </p:cNvSpPr>
          <p:nvPr>
            <p:ph type="title"/>
          </p:nvPr>
        </p:nvSpPr>
        <p:spPr/>
        <p:txBody>
          <a:bodyPr/>
          <a:lstStyle/>
          <a:p>
            <a:r>
              <a:rPr lang="en-US"/>
              <a:t>Overall All Videos Table | All profiles - 2 of 13</a:t>
            </a:r>
          </a:p>
        </p:txBody>
      </p:sp>
      <p:graphicFrame>
        <p:nvGraphicFramePr>
          <p:cNvPr id="5" name="Table Placeholder 4">
            <a:extLst>
              <a:ext uri="{FF2B5EF4-FFF2-40B4-BE49-F238E27FC236}">
                <a16:creationId xmlns:a16="http://schemas.microsoft.com/office/drawing/2014/main" id="{7585EDA3-5C62-443A-B06E-F8FCE56CC5CB}"/>
              </a:ext>
            </a:extLst>
          </p:cNvPr>
          <p:cNvGraphicFramePr>
            <a:graphicFrameLocks noGrp="1"/>
          </p:cNvGraphicFramePr>
          <p:nvPr>
            <p:ph type="tbl" sz="quarter" idx="13"/>
            <p:extLst>
              <p:ext uri="{D42A27DB-BD31-4B8C-83A1-F6EECF244321}">
                <p14:modId xmlns:p14="http://schemas.microsoft.com/office/powerpoint/2010/main" val="339674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76062656"/>
                    </a:ext>
                  </a:extLst>
                </a:gridCol>
                <a:gridCol w="1234440">
                  <a:extLst>
                    <a:ext uri="{9D8B030D-6E8A-4147-A177-3AD203B41FA5}">
                      <a16:colId xmlns:a16="http://schemas.microsoft.com/office/drawing/2014/main" val="3496039776"/>
                    </a:ext>
                  </a:extLst>
                </a:gridCol>
                <a:gridCol w="1892808">
                  <a:extLst>
                    <a:ext uri="{9D8B030D-6E8A-4147-A177-3AD203B41FA5}">
                      <a16:colId xmlns:a16="http://schemas.microsoft.com/office/drawing/2014/main" val="3275822687"/>
                    </a:ext>
                  </a:extLst>
                </a:gridCol>
                <a:gridCol w="658368">
                  <a:extLst>
                    <a:ext uri="{9D8B030D-6E8A-4147-A177-3AD203B41FA5}">
                      <a16:colId xmlns:a16="http://schemas.microsoft.com/office/drawing/2014/main" val="4118840166"/>
                    </a:ext>
                  </a:extLst>
                </a:gridCol>
                <a:gridCol w="658368">
                  <a:extLst>
                    <a:ext uri="{9D8B030D-6E8A-4147-A177-3AD203B41FA5}">
                      <a16:colId xmlns:a16="http://schemas.microsoft.com/office/drawing/2014/main" val="2675926507"/>
                    </a:ext>
                  </a:extLst>
                </a:gridCol>
                <a:gridCol w="658368">
                  <a:extLst>
                    <a:ext uri="{9D8B030D-6E8A-4147-A177-3AD203B41FA5}">
                      <a16:colId xmlns:a16="http://schemas.microsoft.com/office/drawing/2014/main" val="578785585"/>
                    </a:ext>
                  </a:extLst>
                </a:gridCol>
                <a:gridCol w="658368">
                  <a:extLst>
                    <a:ext uri="{9D8B030D-6E8A-4147-A177-3AD203B41FA5}">
                      <a16:colId xmlns:a16="http://schemas.microsoft.com/office/drawing/2014/main" val="98207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315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- 2024-06-27 15:30:06</a:t>
                      </a:r>
                      <a:r>
                        <a:rPr kumimoji="0" lang="en-US" sz="1000" b="0" i="0" u="none" strike="noStrike" kern="1200" cap="none" spc="0" normalizeH="0" baseline="0" noProof="0">
                          <a:ln>
                            <a:noFill/>
                          </a:ln>
                          <a:solidFill>
                            <a:prstClr val="black"/>
                          </a:solidFill>
                          <a:effectLst/>
                          <a:uLnTx/>
                          <a:uFillTx/>
                          <a:latin typeface="Calibri"/>
                          <a:ea typeface="+mn-ea"/>
                          <a:cs typeface="+mn-cs"/>
                        </a:rPr>
                        <a:t>
 FC 13460 RA | </a:t>
                      </a:r>
                      <a:r>
                        <a:rPr kumimoji="0" lang="az-Cyrl-AZ" sz="1000" b="0" i="0" u="none" strike="noStrike" kern="1200" cap="none" spc="0" normalizeH="0" baseline="0" noProof="0">
                          <a:ln>
                            <a:noFill/>
                          </a:ln>
                          <a:solidFill>
                            <a:prstClr val="black"/>
                          </a:solidFill>
                          <a:effectLst/>
                          <a:uLnTx/>
                          <a:uFillTx/>
                          <a:latin typeface="Calibri"/>
                          <a:ea typeface="+mn-ea"/>
                          <a:cs typeface="+mn-cs"/>
                        </a:rPr>
                        <a:t>Машина року 2024 | </a:t>
                      </a: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https://quintly-eu-image-storage.s3.amazonaws.com/14e50025cda42d803588ac3a2f43600c/ffa69601ea73dcaf937d15868e81b415.jpg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extLst>
                  <a:ext uri="{0D108BD9-81ED-4DB2-BD59-A6C34878D82A}">
                    <a16:rowId xmlns:a16="http://schemas.microsoft.com/office/drawing/2014/main" val="412530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- 2024-06-27 13:57:17</a:t>
                      </a:r>
                      <a:r>
                        <a:rPr kumimoji="0" lang="en-US" sz="1000" b="0" i="0" u="none" strike="noStrike" kern="1200" cap="none" spc="0" normalizeH="0" baseline="0" noProof="0">
                          <a:ln>
                            <a:noFill/>
                          </a:ln>
                          <a:solidFill>
                            <a:prstClr val="black"/>
                          </a:solidFill>
                          <a:effectLst/>
                          <a:uLnTx/>
                          <a:uFillTx/>
                          <a:latin typeface="Calibri"/>
                          <a:ea typeface="+mn-ea"/>
                          <a:cs typeface="+mn-cs"/>
                        </a:rPr>
                        <a:t>
 📢¡Un modelo exclusivo en el mercado!
💥¡Nuestro rastrillo hilerador central GA 8131CL! 
Lleva incorporado un pick-up que levanta el forraje de la hilera de en medio y consigue que sea más esponjosa e uniforme.🔥👍
.
.
.
#bestrongbekuhn #kuhn #rastrillohilerador #agricultura #maquinariaagricola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extLst>
                  <a:ext uri="{0D108BD9-81ED-4DB2-BD59-A6C34878D82A}">
                    <a16:rowId xmlns:a16="http://schemas.microsoft.com/office/drawing/2014/main" val="2349445613"/>
                  </a:ext>
                </a:extLst>
              </a:tr>
            </a:tbl>
          </a:graphicData>
        </a:graphic>
      </p:graphicFrame>
      <p:sp>
        <p:nvSpPr>
          <p:cNvPr id="4" name="Text Placeholder 3">
            <a:extLst>
              <a:ext uri="{FF2B5EF4-FFF2-40B4-BE49-F238E27FC236}">
                <a16:creationId xmlns:a16="http://schemas.microsoft.com/office/drawing/2014/main" id="{6CFA37A9-BB65-4E42-94CE-4535666BB8EC}"/>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641561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2C6A-59C8-4D84-997F-8721B632B7B8}"/>
              </a:ext>
            </a:extLst>
          </p:cNvPr>
          <p:cNvSpPr>
            <a:spLocks noGrp="1"/>
          </p:cNvSpPr>
          <p:nvPr>
            <p:ph type="title"/>
          </p:nvPr>
        </p:nvSpPr>
        <p:spPr/>
        <p:txBody>
          <a:bodyPr/>
          <a:lstStyle/>
          <a:p>
            <a:r>
              <a:rPr lang="en-US"/>
              <a:t>Overall All Videos Table | All profiles - 3 of 13</a:t>
            </a:r>
          </a:p>
        </p:txBody>
      </p:sp>
      <p:graphicFrame>
        <p:nvGraphicFramePr>
          <p:cNvPr id="5" name="Table Placeholder 4">
            <a:extLst>
              <a:ext uri="{FF2B5EF4-FFF2-40B4-BE49-F238E27FC236}">
                <a16:creationId xmlns:a16="http://schemas.microsoft.com/office/drawing/2014/main" id="{9B931E63-3804-4D8D-AF2D-1BEF466706EF}"/>
              </a:ext>
            </a:extLst>
          </p:cNvPr>
          <p:cNvGraphicFramePr>
            <a:graphicFrameLocks noGrp="1"/>
          </p:cNvGraphicFramePr>
          <p:nvPr>
            <p:ph type="tbl" sz="quarter" idx="13"/>
            <p:extLst>
              <p:ext uri="{D42A27DB-BD31-4B8C-83A1-F6EECF244321}">
                <p14:modId xmlns:p14="http://schemas.microsoft.com/office/powerpoint/2010/main" val="230134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234613"/>
                    </a:ext>
                  </a:extLst>
                </a:gridCol>
                <a:gridCol w="1234440">
                  <a:extLst>
                    <a:ext uri="{9D8B030D-6E8A-4147-A177-3AD203B41FA5}">
                      <a16:colId xmlns:a16="http://schemas.microsoft.com/office/drawing/2014/main" val="2333682383"/>
                    </a:ext>
                  </a:extLst>
                </a:gridCol>
                <a:gridCol w="1892808">
                  <a:extLst>
                    <a:ext uri="{9D8B030D-6E8A-4147-A177-3AD203B41FA5}">
                      <a16:colId xmlns:a16="http://schemas.microsoft.com/office/drawing/2014/main" val="1816725127"/>
                    </a:ext>
                  </a:extLst>
                </a:gridCol>
                <a:gridCol w="658368">
                  <a:extLst>
                    <a:ext uri="{9D8B030D-6E8A-4147-A177-3AD203B41FA5}">
                      <a16:colId xmlns:a16="http://schemas.microsoft.com/office/drawing/2014/main" val="1517165890"/>
                    </a:ext>
                  </a:extLst>
                </a:gridCol>
                <a:gridCol w="658368">
                  <a:extLst>
                    <a:ext uri="{9D8B030D-6E8A-4147-A177-3AD203B41FA5}">
                      <a16:colId xmlns:a16="http://schemas.microsoft.com/office/drawing/2014/main" val="3647749514"/>
                    </a:ext>
                  </a:extLst>
                </a:gridCol>
                <a:gridCol w="658368">
                  <a:extLst>
                    <a:ext uri="{9D8B030D-6E8A-4147-A177-3AD203B41FA5}">
                      <a16:colId xmlns:a16="http://schemas.microsoft.com/office/drawing/2014/main" val="1468069461"/>
                    </a:ext>
                  </a:extLst>
                </a:gridCol>
                <a:gridCol w="658368">
                  <a:extLst>
                    <a:ext uri="{9D8B030D-6E8A-4147-A177-3AD203B41FA5}">
                      <a16:colId xmlns:a16="http://schemas.microsoft.com/office/drawing/2014/main" val="315797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7308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Ibérica - 2024-06-27 13:55:50</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206741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- 2024-06-27 11:58:29</a:t>
                      </a:r>
                      <a:r>
                        <a:rPr kumimoji="0" lang="fr-FR" sz="1000" b="0" i="0" u="none" strike="noStrike" kern="1200" cap="none" spc="0" normalizeH="0" baseline="0" noProof="0">
                          <a:ln>
                            <a:noFill/>
                          </a:ln>
                          <a:solidFill>
                            <a:prstClr val="black"/>
                          </a:solidFill>
                          <a:effectLst/>
                          <a:uLnTx/>
                          <a:uFillTx/>
                          <a:latin typeface="Calibri"/>
                          <a:ea typeface="+mn-ea"/>
                          <a:cs typeface="+mn-cs"/>
                        </a:rPr>
                        <a:t>
 Ne manquez pas notre rendez-vous du lundi soir, série consacrée à notre semoir pour semis simplifié, 𝐄𝐒𝐏𝐑𝐎 😍
#KUHN #TCS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https://quintly-eu-image-storage.s3.amazonaws.com/c9da33047efbdb6b18113aeb266d3b94/311bc3ca2988aaa9e7410e0d872098b2.jpg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extLst>
                  <a:ext uri="{0D108BD9-81ED-4DB2-BD59-A6C34878D82A}">
                    <a16:rowId xmlns:a16="http://schemas.microsoft.com/office/drawing/2014/main" val="2718367112"/>
                  </a:ext>
                </a:extLst>
              </a:tr>
            </a:tbl>
          </a:graphicData>
        </a:graphic>
      </p:graphicFrame>
      <p:sp>
        <p:nvSpPr>
          <p:cNvPr id="4" name="Text Placeholder 3">
            <a:extLst>
              <a:ext uri="{FF2B5EF4-FFF2-40B4-BE49-F238E27FC236}">
                <a16:creationId xmlns:a16="http://schemas.microsoft.com/office/drawing/2014/main" id="{DB0D539D-B295-4FFA-947C-2DB8B1632F6A}"/>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748446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8490-AF20-4CF4-9DC2-764F45DC57FA}"/>
              </a:ext>
            </a:extLst>
          </p:cNvPr>
          <p:cNvSpPr>
            <a:spLocks noGrp="1"/>
          </p:cNvSpPr>
          <p:nvPr>
            <p:ph type="title"/>
          </p:nvPr>
        </p:nvSpPr>
        <p:spPr/>
        <p:txBody>
          <a:bodyPr/>
          <a:lstStyle/>
          <a:p>
            <a:r>
              <a:rPr lang="en-US"/>
              <a:t>Overall All Videos Table | All profiles - 4 of 13</a:t>
            </a:r>
          </a:p>
        </p:txBody>
      </p:sp>
      <p:graphicFrame>
        <p:nvGraphicFramePr>
          <p:cNvPr id="5" name="Table Placeholder 4">
            <a:extLst>
              <a:ext uri="{FF2B5EF4-FFF2-40B4-BE49-F238E27FC236}">
                <a16:creationId xmlns:a16="http://schemas.microsoft.com/office/drawing/2014/main" id="{97432ED8-829A-4BFA-840C-74957CADE679}"/>
              </a:ext>
            </a:extLst>
          </p:cNvPr>
          <p:cNvGraphicFramePr>
            <a:graphicFrameLocks noGrp="1"/>
          </p:cNvGraphicFramePr>
          <p:nvPr>
            <p:ph type="tbl" sz="quarter" idx="13"/>
            <p:extLst>
              <p:ext uri="{D42A27DB-BD31-4B8C-83A1-F6EECF244321}">
                <p14:modId xmlns:p14="http://schemas.microsoft.com/office/powerpoint/2010/main" val="279561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4625221"/>
                    </a:ext>
                  </a:extLst>
                </a:gridCol>
                <a:gridCol w="1234440">
                  <a:extLst>
                    <a:ext uri="{9D8B030D-6E8A-4147-A177-3AD203B41FA5}">
                      <a16:colId xmlns:a16="http://schemas.microsoft.com/office/drawing/2014/main" val="871345061"/>
                    </a:ext>
                  </a:extLst>
                </a:gridCol>
                <a:gridCol w="1892808">
                  <a:extLst>
                    <a:ext uri="{9D8B030D-6E8A-4147-A177-3AD203B41FA5}">
                      <a16:colId xmlns:a16="http://schemas.microsoft.com/office/drawing/2014/main" val="4242856983"/>
                    </a:ext>
                  </a:extLst>
                </a:gridCol>
                <a:gridCol w="658368">
                  <a:extLst>
                    <a:ext uri="{9D8B030D-6E8A-4147-A177-3AD203B41FA5}">
                      <a16:colId xmlns:a16="http://schemas.microsoft.com/office/drawing/2014/main" val="625724481"/>
                    </a:ext>
                  </a:extLst>
                </a:gridCol>
                <a:gridCol w="658368">
                  <a:extLst>
                    <a:ext uri="{9D8B030D-6E8A-4147-A177-3AD203B41FA5}">
                      <a16:colId xmlns:a16="http://schemas.microsoft.com/office/drawing/2014/main" val="431467212"/>
                    </a:ext>
                  </a:extLst>
                </a:gridCol>
                <a:gridCol w="658368">
                  <a:extLst>
                    <a:ext uri="{9D8B030D-6E8A-4147-A177-3AD203B41FA5}">
                      <a16:colId xmlns:a16="http://schemas.microsoft.com/office/drawing/2014/main" val="3376296714"/>
                    </a:ext>
                  </a:extLst>
                </a:gridCol>
                <a:gridCol w="658368">
                  <a:extLst>
                    <a:ext uri="{9D8B030D-6E8A-4147-A177-3AD203B41FA5}">
                      <a16:colId xmlns:a16="http://schemas.microsoft.com/office/drawing/2014/main" val="313915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6729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- 2024-06-26 14:30:33</a:t>
                      </a:r>
                      <a:r>
                        <a:rPr kumimoji="0" lang="en-US" sz="1000" b="0" i="0" u="none" strike="noStrike" kern="1200" cap="none" spc="0" normalizeH="0" baseline="0" noProof="0">
                          <a:ln>
                            <a:noFill/>
                          </a:ln>
                          <a:solidFill>
                            <a:prstClr val="black"/>
                          </a:solidFill>
                          <a:effectLst/>
                          <a:uLnTx/>
                          <a:uFillTx/>
                          <a:latin typeface="Calibri"/>
                          <a:ea typeface="+mn-ea"/>
                          <a:cs typeface="+mn-cs"/>
                        </a:rPr>
                        <a:t>
 ¿Adivina quién está celebrando su décimo aniversario? . . ¡Es TWINPACT, la única tecnología de doble pistón en las empacadoras SB 1290 iD! 
.
.
.
#pacasdecuadradas #empacadoras #dobleimpacto #twinimpact #bestrongbekuhn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https://quintly-eu-image-storage.s3.amazonaws.com/78f01e07273cd66718a26aa3cc41f872/a57a0b72a4c90cedcdb8abe3125745e6.jpg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extLst>
                  <a:ext uri="{0D108BD9-81ED-4DB2-BD59-A6C34878D82A}">
                    <a16:rowId xmlns:a16="http://schemas.microsoft.com/office/drawing/2014/main" val="411454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- 2024-06-26 13:11:33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Просапний культиватор </a:t>
                      </a:r>
                      <a:r>
                        <a:rPr kumimoji="0" lang="en-US" sz="1000" b="0" i="0" u="none" strike="noStrike" kern="1200" cap="none" spc="0" normalizeH="0" baseline="0" noProof="0">
                          <a:ln>
                            <a:noFill/>
                          </a:ln>
                          <a:solidFill>
                            <a:prstClr val="black"/>
                          </a:solidFill>
                          <a:effectLst/>
                          <a:uLnTx/>
                          <a:uFillTx/>
                          <a:latin typeface="Calibri"/>
                          <a:ea typeface="+mn-ea"/>
                          <a:cs typeface="+mn-cs"/>
                        </a:rPr>
                        <a:t>ROWLINER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https://quintly-eu-image-storage.s3.amazonaws.com/824157bb0705dd0dedbcc598c478a5e3/f666de8c31c6d01f9eee7aa2ce17714b.jpg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1002414497"/>
                  </a:ext>
                </a:extLst>
              </a:tr>
            </a:tbl>
          </a:graphicData>
        </a:graphic>
      </p:graphicFrame>
      <p:sp>
        <p:nvSpPr>
          <p:cNvPr id="4" name="Text Placeholder 3">
            <a:extLst>
              <a:ext uri="{FF2B5EF4-FFF2-40B4-BE49-F238E27FC236}">
                <a16:creationId xmlns:a16="http://schemas.microsoft.com/office/drawing/2014/main" id="{4B13643C-87ED-4BB7-9805-2DA14872D879}"/>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547770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2E51-2C99-4162-9B8C-05248595B2A6}"/>
              </a:ext>
            </a:extLst>
          </p:cNvPr>
          <p:cNvSpPr>
            <a:spLocks noGrp="1"/>
          </p:cNvSpPr>
          <p:nvPr>
            <p:ph type="title"/>
          </p:nvPr>
        </p:nvSpPr>
        <p:spPr/>
        <p:txBody>
          <a:bodyPr/>
          <a:lstStyle/>
          <a:p>
            <a:r>
              <a:rPr lang="en-US"/>
              <a:t>Overall All Videos Table | All profiles - 5 of 13</a:t>
            </a:r>
          </a:p>
        </p:txBody>
      </p:sp>
      <p:graphicFrame>
        <p:nvGraphicFramePr>
          <p:cNvPr id="5" name="Table Placeholder 4">
            <a:extLst>
              <a:ext uri="{FF2B5EF4-FFF2-40B4-BE49-F238E27FC236}">
                <a16:creationId xmlns:a16="http://schemas.microsoft.com/office/drawing/2014/main" id="{CCB29E31-144D-4E34-8C26-9D29A1A12858}"/>
              </a:ext>
            </a:extLst>
          </p:cNvPr>
          <p:cNvGraphicFramePr>
            <a:graphicFrameLocks noGrp="1"/>
          </p:cNvGraphicFramePr>
          <p:nvPr>
            <p:ph type="tbl" sz="quarter" idx="13"/>
            <p:extLst>
              <p:ext uri="{D42A27DB-BD31-4B8C-83A1-F6EECF244321}">
                <p14:modId xmlns:p14="http://schemas.microsoft.com/office/powerpoint/2010/main" val="211328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6345251"/>
                    </a:ext>
                  </a:extLst>
                </a:gridCol>
                <a:gridCol w="1234440">
                  <a:extLst>
                    <a:ext uri="{9D8B030D-6E8A-4147-A177-3AD203B41FA5}">
                      <a16:colId xmlns:a16="http://schemas.microsoft.com/office/drawing/2014/main" val="602652005"/>
                    </a:ext>
                  </a:extLst>
                </a:gridCol>
                <a:gridCol w="1892808">
                  <a:extLst>
                    <a:ext uri="{9D8B030D-6E8A-4147-A177-3AD203B41FA5}">
                      <a16:colId xmlns:a16="http://schemas.microsoft.com/office/drawing/2014/main" val="3305684181"/>
                    </a:ext>
                  </a:extLst>
                </a:gridCol>
                <a:gridCol w="658368">
                  <a:extLst>
                    <a:ext uri="{9D8B030D-6E8A-4147-A177-3AD203B41FA5}">
                      <a16:colId xmlns:a16="http://schemas.microsoft.com/office/drawing/2014/main" val="1720587361"/>
                    </a:ext>
                  </a:extLst>
                </a:gridCol>
                <a:gridCol w="658368">
                  <a:extLst>
                    <a:ext uri="{9D8B030D-6E8A-4147-A177-3AD203B41FA5}">
                      <a16:colId xmlns:a16="http://schemas.microsoft.com/office/drawing/2014/main" val="15234931"/>
                    </a:ext>
                  </a:extLst>
                </a:gridCol>
                <a:gridCol w="658368">
                  <a:extLst>
                    <a:ext uri="{9D8B030D-6E8A-4147-A177-3AD203B41FA5}">
                      <a16:colId xmlns:a16="http://schemas.microsoft.com/office/drawing/2014/main" val="2847160237"/>
                    </a:ext>
                  </a:extLst>
                </a:gridCol>
                <a:gridCol w="658368">
                  <a:extLst>
                    <a:ext uri="{9D8B030D-6E8A-4147-A177-3AD203B41FA5}">
                      <a16:colId xmlns:a16="http://schemas.microsoft.com/office/drawing/2014/main" val="614846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7301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- 2024-06-25 15:31:32</a:t>
                      </a:r>
                      <a:r>
                        <a:rPr kumimoji="0" lang="en-US" sz="1000" b="0" i="0" u="none" strike="noStrike" kern="1200" cap="none" spc="0" normalizeH="0" baseline="0" noProof="0">
                          <a:ln>
                            <a:noFill/>
                          </a:ln>
                          <a:solidFill>
                            <a:prstClr val="black"/>
                          </a:solidFill>
                          <a:effectLst/>
                          <a:uLnTx/>
                          <a:uFillTx/>
                          <a:latin typeface="Calibri"/>
                          <a:ea typeface="+mn-ea"/>
                          <a:cs typeface="+mn-cs"/>
                        </a:rPr>
                        <a:t>
 📢 Exclusive model on the market!
💥 Our 𝗚𝗔 𝟴𝟭𝟯𝟭 𝗖𝗟 𝘁𝘄𝗶𝗻-𝗿𝗼𝘁𝗼𝗿 𝗿𝗮𝗸𝗲!
With its innovative design, patented central lifter and exclusive features, it will revolutionize raking! 💪
The central pick-up lifts and aerates forage not raked by the rotors. The formed central windrow is airy and more homogeneous. Forage quality is improved! 🔥👍
#KUHN #twinrotor #rake #rotor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143897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- 2024-06-25 15:30:04</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extLst>
                  <a:ext uri="{0D108BD9-81ED-4DB2-BD59-A6C34878D82A}">
                    <a16:rowId xmlns:a16="http://schemas.microsoft.com/office/drawing/2014/main" val="1405145284"/>
                  </a:ext>
                </a:extLst>
              </a:tr>
            </a:tbl>
          </a:graphicData>
        </a:graphic>
      </p:graphicFrame>
      <p:sp>
        <p:nvSpPr>
          <p:cNvPr id="4" name="Text Placeholder 3">
            <a:extLst>
              <a:ext uri="{FF2B5EF4-FFF2-40B4-BE49-F238E27FC236}">
                <a16:creationId xmlns:a16="http://schemas.microsoft.com/office/drawing/2014/main" id="{58F76DF6-FB50-454D-B7AB-F4E847A03FC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144502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5A79-4600-410B-80D6-31C104B571DA}"/>
              </a:ext>
            </a:extLst>
          </p:cNvPr>
          <p:cNvSpPr>
            <a:spLocks noGrp="1"/>
          </p:cNvSpPr>
          <p:nvPr>
            <p:ph type="title"/>
          </p:nvPr>
        </p:nvSpPr>
        <p:spPr/>
        <p:txBody>
          <a:bodyPr/>
          <a:lstStyle/>
          <a:p>
            <a:r>
              <a:rPr lang="en-US"/>
              <a:t>Overall All Videos Table | All profiles - 6 of 13</a:t>
            </a:r>
          </a:p>
        </p:txBody>
      </p:sp>
      <p:graphicFrame>
        <p:nvGraphicFramePr>
          <p:cNvPr id="5" name="Table Placeholder 4">
            <a:extLst>
              <a:ext uri="{FF2B5EF4-FFF2-40B4-BE49-F238E27FC236}">
                <a16:creationId xmlns:a16="http://schemas.microsoft.com/office/drawing/2014/main" id="{B49BA7DC-924F-4DB2-93D5-E084E776DB74}"/>
              </a:ext>
            </a:extLst>
          </p:cNvPr>
          <p:cNvGraphicFramePr>
            <a:graphicFrameLocks noGrp="1"/>
          </p:cNvGraphicFramePr>
          <p:nvPr>
            <p:ph type="tbl" sz="quarter" idx="13"/>
            <p:extLst>
              <p:ext uri="{D42A27DB-BD31-4B8C-83A1-F6EECF244321}">
                <p14:modId xmlns:p14="http://schemas.microsoft.com/office/powerpoint/2010/main" val="3025654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8902072"/>
                    </a:ext>
                  </a:extLst>
                </a:gridCol>
                <a:gridCol w="1234440">
                  <a:extLst>
                    <a:ext uri="{9D8B030D-6E8A-4147-A177-3AD203B41FA5}">
                      <a16:colId xmlns:a16="http://schemas.microsoft.com/office/drawing/2014/main" val="2822075393"/>
                    </a:ext>
                  </a:extLst>
                </a:gridCol>
                <a:gridCol w="1892808">
                  <a:extLst>
                    <a:ext uri="{9D8B030D-6E8A-4147-A177-3AD203B41FA5}">
                      <a16:colId xmlns:a16="http://schemas.microsoft.com/office/drawing/2014/main" val="776177428"/>
                    </a:ext>
                  </a:extLst>
                </a:gridCol>
                <a:gridCol w="658368">
                  <a:extLst>
                    <a:ext uri="{9D8B030D-6E8A-4147-A177-3AD203B41FA5}">
                      <a16:colId xmlns:a16="http://schemas.microsoft.com/office/drawing/2014/main" val="2075433737"/>
                    </a:ext>
                  </a:extLst>
                </a:gridCol>
                <a:gridCol w="658368">
                  <a:extLst>
                    <a:ext uri="{9D8B030D-6E8A-4147-A177-3AD203B41FA5}">
                      <a16:colId xmlns:a16="http://schemas.microsoft.com/office/drawing/2014/main" val="2376655129"/>
                    </a:ext>
                  </a:extLst>
                </a:gridCol>
                <a:gridCol w="658368">
                  <a:extLst>
                    <a:ext uri="{9D8B030D-6E8A-4147-A177-3AD203B41FA5}">
                      <a16:colId xmlns:a16="http://schemas.microsoft.com/office/drawing/2014/main" val="2862306675"/>
                    </a:ext>
                  </a:extLst>
                </a:gridCol>
                <a:gridCol w="658368">
                  <a:extLst>
                    <a:ext uri="{9D8B030D-6E8A-4147-A177-3AD203B41FA5}">
                      <a16:colId xmlns:a16="http://schemas.microsoft.com/office/drawing/2014/main" val="245287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709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- 2024-06-24 16:21:13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Комбінація прес-підбирача та обмотувача </a:t>
                      </a:r>
                      <a:r>
                        <a:rPr kumimoji="0" lang="en-US" sz="1000" b="0" i="0" u="none" strike="noStrike" kern="1200" cap="none" spc="0" normalizeH="0" baseline="0" noProof="0">
                          <a:ln>
                            <a:noFill/>
                          </a:ln>
                          <a:solidFill>
                            <a:prstClr val="black"/>
                          </a:solidFill>
                          <a:effectLst/>
                          <a:uLnTx/>
                          <a:uFillTx/>
                          <a:latin typeface="Calibri"/>
                          <a:ea typeface="+mn-ea"/>
                          <a:cs typeface="+mn-cs"/>
                        </a:rPr>
                        <a:t>VBP 2160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https://quintly-eu-image-storage.s3.amazonaws.com/824157bb0705dd0dedbcc598c478a5e3/85b95ebbfb3fe07db303fc20dd8d4004.jpg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219621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Ibérica - 2024-06-24 13:00:05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https://quintly-eu-image-storage.s3.amazonaws.com/8a938547fd071c16a00f509b08650e3b/78196ac0ad61b6d574fed1e21b78f5ca.jpg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2778294142"/>
                  </a:ext>
                </a:extLst>
              </a:tr>
            </a:tbl>
          </a:graphicData>
        </a:graphic>
      </p:graphicFrame>
      <p:sp>
        <p:nvSpPr>
          <p:cNvPr id="4" name="Text Placeholder 3">
            <a:extLst>
              <a:ext uri="{FF2B5EF4-FFF2-40B4-BE49-F238E27FC236}">
                <a16:creationId xmlns:a16="http://schemas.microsoft.com/office/drawing/2014/main" id="{619C9021-04D9-4D8D-AFE5-A4A8BEFC755C}"/>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1102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E004-0EBD-42A2-B6F7-EABAD2389DF6}"/>
              </a:ext>
            </a:extLst>
          </p:cNvPr>
          <p:cNvSpPr>
            <a:spLocks noGrp="1"/>
          </p:cNvSpPr>
          <p:nvPr>
            <p:ph type="title"/>
          </p:nvPr>
        </p:nvSpPr>
        <p:spPr/>
        <p:txBody>
          <a:bodyPr/>
          <a:lstStyle/>
          <a:p>
            <a:r>
              <a:rPr lang="en-US"/>
              <a:t>Overall All Videos Table | All profiles - 7 of 13</a:t>
            </a:r>
          </a:p>
        </p:txBody>
      </p:sp>
      <p:graphicFrame>
        <p:nvGraphicFramePr>
          <p:cNvPr id="5" name="Table Placeholder 4">
            <a:extLst>
              <a:ext uri="{FF2B5EF4-FFF2-40B4-BE49-F238E27FC236}">
                <a16:creationId xmlns:a16="http://schemas.microsoft.com/office/drawing/2014/main" id="{2CBB7A1A-DD40-449C-B1E7-7640B4C9470D}"/>
              </a:ext>
            </a:extLst>
          </p:cNvPr>
          <p:cNvGraphicFramePr>
            <a:graphicFrameLocks noGrp="1"/>
          </p:cNvGraphicFramePr>
          <p:nvPr>
            <p:ph type="tbl" sz="quarter" idx="13"/>
            <p:extLst>
              <p:ext uri="{D42A27DB-BD31-4B8C-83A1-F6EECF244321}">
                <p14:modId xmlns:p14="http://schemas.microsoft.com/office/powerpoint/2010/main" val="401731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6149521"/>
                    </a:ext>
                  </a:extLst>
                </a:gridCol>
                <a:gridCol w="1234440">
                  <a:extLst>
                    <a:ext uri="{9D8B030D-6E8A-4147-A177-3AD203B41FA5}">
                      <a16:colId xmlns:a16="http://schemas.microsoft.com/office/drawing/2014/main" val="3823521883"/>
                    </a:ext>
                  </a:extLst>
                </a:gridCol>
                <a:gridCol w="1892808">
                  <a:extLst>
                    <a:ext uri="{9D8B030D-6E8A-4147-A177-3AD203B41FA5}">
                      <a16:colId xmlns:a16="http://schemas.microsoft.com/office/drawing/2014/main" val="2854478336"/>
                    </a:ext>
                  </a:extLst>
                </a:gridCol>
                <a:gridCol w="658368">
                  <a:extLst>
                    <a:ext uri="{9D8B030D-6E8A-4147-A177-3AD203B41FA5}">
                      <a16:colId xmlns:a16="http://schemas.microsoft.com/office/drawing/2014/main" val="3770653039"/>
                    </a:ext>
                  </a:extLst>
                </a:gridCol>
                <a:gridCol w="658368">
                  <a:extLst>
                    <a:ext uri="{9D8B030D-6E8A-4147-A177-3AD203B41FA5}">
                      <a16:colId xmlns:a16="http://schemas.microsoft.com/office/drawing/2014/main" val="2861727972"/>
                    </a:ext>
                  </a:extLst>
                </a:gridCol>
                <a:gridCol w="658368">
                  <a:extLst>
                    <a:ext uri="{9D8B030D-6E8A-4147-A177-3AD203B41FA5}">
                      <a16:colId xmlns:a16="http://schemas.microsoft.com/office/drawing/2014/main" val="3894159619"/>
                    </a:ext>
                  </a:extLst>
                </a:gridCol>
                <a:gridCol w="658368">
                  <a:extLst>
                    <a:ext uri="{9D8B030D-6E8A-4147-A177-3AD203B41FA5}">
                      <a16:colId xmlns:a16="http://schemas.microsoft.com/office/drawing/2014/main" val="398982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0148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- 2024-06-24 12:00:40</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maszyna, która skutecznie zwalcza chwasty ale jest delikatna dla roślin.😇
Uprawy mają różne potrzeby i wrażliwość podczas wzrostu. ROWLINER można wyposażyć w osłony rzędów dla wczesnych etapów uprawy, takie jak długie płyty zamontowane na równoległoboku oraz gładka mała tarcza lub duża ząbkowana. 😃
Gwiazdy pielące są dostępne jako wyposażenie opcjonalne.
Opcjonalne wyposażenie w chwastowniki palcowe pozwala zwiększyć wydajność pielenia.  Są one również automatycznie podnoszone, jeśli ROWLINER jest wyposażony w system Section Control. W połączeniu z ROWLINK, pielniki palcowe umożliwiają pracę na co najmniej 95% powierzchni. 🧐
#kuhn #rowliner #pielnik #rolmictwo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https://quintly-eu-image-storage.s3.amazonaws.com/dc91cf0c1d7f060345199c8f41e483ed/c8341c51f0cd1f7c26f91a49b6beda24.jpg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4071663173"/>
                  </a:ext>
                </a:extLst>
              </a:tr>
            </a:tbl>
          </a:graphicData>
        </a:graphic>
      </p:graphicFrame>
      <p:sp>
        <p:nvSpPr>
          <p:cNvPr id="4" name="Text Placeholder 3">
            <a:extLst>
              <a:ext uri="{FF2B5EF4-FFF2-40B4-BE49-F238E27FC236}">
                <a16:creationId xmlns:a16="http://schemas.microsoft.com/office/drawing/2014/main" id="{BDE89F57-E554-4C34-A998-7556A3E6BEA3}"/>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615684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AAD4-6189-442C-B656-BF32D5327EA7}"/>
              </a:ext>
            </a:extLst>
          </p:cNvPr>
          <p:cNvSpPr>
            <a:spLocks noGrp="1"/>
          </p:cNvSpPr>
          <p:nvPr>
            <p:ph type="title"/>
          </p:nvPr>
        </p:nvSpPr>
        <p:spPr/>
        <p:txBody>
          <a:bodyPr/>
          <a:lstStyle/>
          <a:p>
            <a:r>
              <a:rPr lang="en-US"/>
              <a:t>Overall All Videos Table | All profiles - 8 of 13</a:t>
            </a:r>
          </a:p>
        </p:txBody>
      </p:sp>
      <p:graphicFrame>
        <p:nvGraphicFramePr>
          <p:cNvPr id="5" name="Table Placeholder 4">
            <a:extLst>
              <a:ext uri="{FF2B5EF4-FFF2-40B4-BE49-F238E27FC236}">
                <a16:creationId xmlns:a16="http://schemas.microsoft.com/office/drawing/2014/main" id="{65241F82-E2BC-4977-A771-9E20EDB9924C}"/>
              </a:ext>
            </a:extLst>
          </p:cNvPr>
          <p:cNvGraphicFramePr>
            <a:graphicFrameLocks noGrp="1"/>
          </p:cNvGraphicFramePr>
          <p:nvPr>
            <p:ph type="tbl" sz="quarter" idx="13"/>
            <p:extLst>
              <p:ext uri="{D42A27DB-BD31-4B8C-83A1-F6EECF244321}">
                <p14:modId xmlns:p14="http://schemas.microsoft.com/office/powerpoint/2010/main" val="2416644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2478580"/>
                    </a:ext>
                  </a:extLst>
                </a:gridCol>
                <a:gridCol w="1234440">
                  <a:extLst>
                    <a:ext uri="{9D8B030D-6E8A-4147-A177-3AD203B41FA5}">
                      <a16:colId xmlns:a16="http://schemas.microsoft.com/office/drawing/2014/main" val="3081382226"/>
                    </a:ext>
                  </a:extLst>
                </a:gridCol>
                <a:gridCol w="1892808">
                  <a:extLst>
                    <a:ext uri="{9D8B030D-6E8A-4147-A177-3AD203B41FA5}">
                      <a16:colId xmlns:a16="http://schemas.microsoft.com/office/drawing/2014/main" val="1989557632"/>
                    </a:ext>
                  </a:extLst>
                </a:gridCol>
                <a:gridCol w="658368">
                  <a:extLst>
                    <a:ext uri="{9D8B030D-6E8A-4147-A177-3AD203B41FA5}">
                      <a16:colId xmlns:a16="http://schemas.microsoft.com/office/drawing/2014/main" val="1659843592"/>
                    </a:ext>
                  </a:extLst>
                </a:gridCol>
                <a:gridCol w="658368">
                  <a:extLst>
                    <a:ext uri="{9D8B030D-6E8A-4147-A177-3AD203B41FA5}">
                      <a16:colId xmlns:a16="http://schemas.microsoft.com/office/drawing/2014/main" val="315845682"/>
                    </a:ext>
                  </a:extLst>
                </a:gridCol>
                <a:gridCol w="658368">
                  <a:extLst>
                    <a:ext uri="{9D8B030D-6E8A-4147-A177-3AD203B41FA5}">
                      <a16:colId xmlns:a16="http://schemas.microsoft.com/office/drawing/2014/main" val="2462741029"/>
                    </a:ext>
                  </a:extLst>
                </a:gridCol>
                <a:gridCol w="658368">
                  <a:extLst>
                    <a:ext uri="{9D8B030D-6E8A-4147-A177-3AD203B41FA5}">
                      <a16:colId xmlns:a16="http://schemas.microsoft.com/office/drawing/2014/main" val="379982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499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- 2024-06-23 16:01:34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https://quintly-eu-image-storage.s3.amazonaws.com/eb45a2db3df809e155ee3fc01e9b7be7/f93feb8684d1b38942505dd3dadbd983.jpg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325678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- 2024-06-23 15:08:22</a:t>
                      </a:r>
                      <a:r>
                        <a:rPr kumimoji="0" lang="pl-PL" sz="1000" b="0" i="0" u="none" strike="noStrike" kern="1200" cap="none" spc="0" normalizeH="0" baseline="0" noProof="0">
                          <a:ln>
                            <a:noFill/>
                          </a:ln>
                          <a:solidFill>
                            <a:prstClr val="black"/>
                          </a:solidFill>
                          <a:effectLst/>
                          <a:uLnTx/>
                          <a:uFillTx/>
                          <a:latin typeface="Calibri"/>
                          <a:ea typeface="+mn-ea"/>
                          <a:cs typeface="+mn-cs"/>
                        </a:rPr>
                        <a:t>
 Już w ten weekend Wystawa zwierzat w Szepietowie! Czekamy na Was w sektorze Am 🐮
#kuhn #szepietowo #zbió #zielonki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https://quintly-eu-image-storage.s3.amazonaws.com/dc91cf0c1d7f060345199c8f41e483ed/fbe23b5cf7a08fdf288b1e38d53b4758.jpg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extLst>
                  <a:ext uri="{0D108BD9-81ED-4DB2-BD59-A6C34878D82A}">
                    <a16:rowId xmlns:a16="http://schemas.microsoft.com/office/drawing/2014/main" val="377976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https://quintly-eu-image-storage.s3.amazonaws.com/824157bb0705dd0dedbcc598c478a5e3/2519134279a8630eaad92ea9de26099d.jpg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extLst>
                  <a:ext uri="{0D108BD9-81ED-4DB2-BD59-A6C34878D82A}">
                    <a16:rowId xmlns:a16="http://schemas.microsoft.com/office/drawing/2014/main" val="432487488"/>
                  </a:ext>
                </a:extLst>
              </a:tr>
            </a:tbl>
          </a:graphicData>
        </a:graphic>
      </p:graphicFrame>
      <p:sp>
        <p:nvSpPr>
          <p:cNvPr id="4" name="Text Placeholder 3">
            <a:extLst>
              <a:ext uri="{FF2B5EF4-FFF2-40B4-BE49-F238E27FC236}">
                <a16:creationId xmlns:a16="http://schemas.microsoft.com/office/drawing/2014/main" id="{08D553B4-209D-4B69-8F0A-E36A47216077}"/>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640846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3A31-4233-4934-828A-E98F55E4C1DF}"/>
              </a:ext>
            </a:extLst>
          </p:cNvPr>
          <p:cNvSpPr>
            <a:spLocks noGrp="1"/>
          </p:cNvSpPr>
          <p:nvPr>
            <p:ph type="title"/>
          </p:nvPr>
        </p:nvSpPr>
        <p:spPr/>
        <p:txBody>
          <a:bodyPr/>
          <a:lstStyle/>
          <a:p>
            <a:r>
              <a:rPr lang="en-US"/>
              <a:t>Overall All Videos Table | All profiles - 9 of 13</a:t>
            </a:r>
          </a:p>
        </p:txBody>
      </p:sp>
      <p:graphicFrame>
        <p:nvGraphicFramePr>
          <p:cNvPr id="5" name="Table Placeholder 4">
            <a:extLst>
              <a:ext uri="{FF2B5EF4-FFF2-40B4-BE49-F238E27FC236}">
                <a16:creationId xmlns:a16="http://schemas.microsoft.com/office/drawing/2014/main" id="{678C4009-1F75-491A-91FE-0FB6A4CDAE09}"/>
              </a:ext>
            </a:extLst>
          </p:cNvPr>
          <p:cNvGraphicFramePr>
            <a:graphicFrameLocks noGrp="1"/>
          </p:cNvGraphicFramePr>
          <p:nvPr>
            <p:ph type="tbl" sz="quarter" idx="13"/>
            <p:extLst>
              <p:ext uri="{D42A27DB-BD31-4B8C-83A1-F6EECF244321}">
                <p14:modId xmlns:p14="http://schemas.microsoft.com/office/powerpoint/2010/main" val="3763053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4257836"/>
                    </a:ext>
                  </a:extLst>
                </a:gridCol>
                <a:gridCol w="1234440">
                  <a:extLst>
                    <a:ext uri="{9D8B030D-6E8A-4147-A177-3AD203B41FA5}">
                      <a16:colId xmlns:a16="http://schemas.microsoft.com/office/drawing/2014/main" val="1991607803"/>
                    </a:ext>
                  </a:extLst>
                </a:gridCol>
                <a:gridCol w="1892808">
                  <a:extLst>
                    <a:ext uri="{9D8B030D-6E8A-4147-A177-3AD203B41FA5}">
                      <a16:colId xmlns:a16="http://schemas.microsoft.com/office/drawing/2014/main" val="3762049886"/>
                    </a:ext>
                  </a:extLst>
                </a:gridCol>
                <a:gridCol w="658368">
                  <a:extLst>
                    <a:ext uri="{9D8B030D-6E8A-4147-A177-3AD203B41FA5}">
                      <a16:colId xmlns:a16="http://schemas.microsoft.com/office/drawing/2014/main" val="915445285"/>
                    </a:ext>
                  </a:extLst>
                </a:gridCol>
                <a:gridCol w="658368">
                  <a:extLst>
                    <a:ext uri="{9D8B030D-6E8A-4147-A177-3AD203B41FA5}">
                      <a16:colId xmlns:a16="http://schemas.microsoft.com/office/drawing/2014/main" val="3203546040"/>
                    </a:ext>
                  </a:extLst>
                </a:gridCol>
                <a:gridCol w="658368">
                  <a:extLst>
                    <a:ext uri="{9D8B030D-6E8A-4147-A177-3AD203B41FA5}">
                      <a16:colId xmlns:a16="http://schemas.microsoft.com/office/drawing/2014/main" val="782638992"/>
                    </a:ext>
                  </a:extLst>
                </a:gridCol>
                <a:gridCol w="658368">
                  <a:extLst>
                    <a:ext uri="{9D8B030D-6E8A-4147-A177-3AD203B41FA5}">
                      <a16:colId xmlns:a16="http://schemas.microsoft.com/office/drawing/2014/main" val="131657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5983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- 2024-06-22 13:02:12</a:t>
                      </a:r>
                      <a:r>
                        <a:rPr kumimoji="0" lang="pl-PL" sz="1000" b="0" i="0" u="none" strike="noStrike" kern="1200" cap="none" spc="0" normalizeH="0" baseline="0" noProof="0">
                          <a:ln>
                            <a:noFill/>
                          </a:ln>
                          <a:solidFill>
                            <a:prstClr val="black"/>
                          </a:solidFill>
                          <a:effectLst/>
                          <a:uLnTx/>
                          <a:uFillTx/>
                          <a:latin typeface="Calibri"/>
                          <a:ea typeface="+mn-ea"/>
                          <a:cs typeface="+mn-cs"/>
                        </a:rPr>
                        <a:t>
 Unoszenie sekcji na klinach z ROWLINER🧐
Pielnik wyposażony jest w automatyczne prowadzenie sekcji pielących w rzędzie - na podstawie analizy obrazu z kamer. 😇
ROWLINER może zostać wyposażony w automatyczne unoszenie sekcji na klinach przy wykorzystaniu sygnału GPS ciągnika oraz funkcji Section Control 
#kuhn #rowlink #rowliner #maszynyrolnicze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https://quintly-eu-image-storage.s3.amazonaws.com/dc91cf0c1d7f060345199c8f41e483ed/3301ce0eea397603ce90d90851a79904.jpg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extLst>
                  <a:ext uri="{0D108BD9-81ED-4DB2-BD59-A6C34878D82A}">
                    <a16:rowId xmlns:a16="http://schemas.microsoft.com/office/drawing/2014/main" val="797681351"/>
                  </a:ext>
                </a:extLst>
              </a:tr>
            </a:tbl>
          </a:graphicData>
        </a:graphic>
      </p:graphicFrame>
      <p:sp>
        <p:nvSpPr>
          <p:cNvPr id="4" name="Text Placeholder 3">
            <a:extLst>
              <a:ext uri="{FF2B5EF4-FFF2-40B4-BE49-F238E27FC236}">
                <a16:creationId xmlns:a16="http://schemas.microsoft.com/office/drawing/2014/main" id="{C21E55D8-29BC-4FF2-967C-C00368FEE72A}"/>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595884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5ECA-67E1-43F7-9C47-18C708BD81BB}"/>
              </a:ext>
            </a:extLst>
          </p:cNvPr>
          <p:cNvSpPr>
            <a:spLocks noGrp="1"/>
          </p:cNvSpPr>
          <p:nvPr>
            <p:ph type="title"/>
          </p:nvPr>
        </p:nvSpPr>
        <p:spPr/>
        <p:txBody>
          <a:bodyPr/>
          <a:lstStyle/>
          <a:p>
            <a:r>
              <a:rPr lang="en-US"/>
              <a:t>Overall All Videos Table | All profiles - 10 of 13</a:t>
            </a:r>
          </a:p>
        </p:txBody>
      </p:sp>
      <p:graphicFrame>
        <p:nvGraphicFramePr>
          <p:cNvPr id="5" name="Table Placeholder 4">
            <a:extLst>
              <a:ext uri="{FF2B5EF4-FFF2-40B4-BE49-F238E27FC236}">
                <a16:creationId xmlns:a16="http://schemas.microsoft.com/office/drawing/2014/main" id="{FB42BBA0-3470-4927-87F8-B3C57B89C697}"/>
              </a:ext>
            </a:extLst>
          </p:cNvPr>
          <p:cNvGraphicFramePr>
            <a:graphicFrameLocks noGrp="1"/>
          </p:cNvGraphicFramePr>
          <p:nvPr>
            <p:ph type="tbl" sz="quarter" idx="13"/>
            <p:extLst>
              <p:ext uri="{D42A27DB-BD31-4B8C-83A1-F6EECF244321}">
                <p14:modId xmlns:p14="http://schemas.microsoft.com/office/powerpoint/2010/main" val="461326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4982719"/>
                    </a:ext>
                  </a:extLst>
                </a:gridCol>
                <a:gridCol w="1234440">
                  <a:extLst>
                    <a:ext uri="{9D8B030D-6E8A-4147-A177-3AD203B41FA5}">
                      <a16:colId xmlns:a16="http://schemas.microsoft.com/office/drawing/2014/main" val="3243575082"/>
                    </a:ext>
                  </a:extLst>
                </a:gridCol>
                <a:gridCol w="1892808">
                  <a:extLst>
                    <a:ext uri="{9D8B030D-6E8A-4147-A177-3AD203B41FA5}">
                      <a16:colId xmlns:a16="http://schemas.microsoft.com/office/drawing/2014/main" val="1604131993"/>
                    </a:ext>
                  </a:extLst>
                </a:gridCol>
                <a:gridCol w="658368">
                  <a:extLst>
                    <a:ext uri="{9D8B030D-6E8A-4147-A177-3AD203B41FA5}">
                      <a16:colId xmlns:a16="http://schemas.microsoft.com/office/drawing/2014/main" val="2185615164"/>
                    </a:ext>
                  </a:extLst>
                </a:gridCol>
                <a:gridCol w="658368">
                  <a:extLst>
                    <a:ext uri="{9D8B030D-6E8A-4147-A177-3AD203B41FA5}">
                      <a16:colId xmlns:a16="http://schemas.microsoft.com/office/drawing/2014/main" val="1238536535"/>
                    </a:ext>
                  </a:extLst>
                </a:gridCol>
                <a:gridCol w="658368">
                  <a:extLst>
                    <a:ext uri="{9D8B030D-6E8A-4147-A177-3AD203B41FA5}">
                      <a16:colId xmlns:a16="http://schemas.microsoft.com/office/drawing/2014/main" val="3388310444"/>
                    </a:ext>
                  </a:extLst>
                </a:gridCol>
                <a:gridCol w="658368">
                  <a:extLst>
                    <a:ext uri="{9D8B030D-6E8A-4147-A177-3AD203B41FA5}">
                      <a16:colId xmlns:a16="http://schemas.microsoft.com/office/drawing/2014/main" val="3382198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951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- 2024-06-21 15:01:58</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również modułowy zespół spulchniający, który może być wyposażony w 3 do 5 zębów roboczych, w zależności od wymaganego rozstawu rzędów. 😎
Dzięki dodatkowemu wyposażeniu dostosować maszynę tę można dostosować  konkretnych upraw i specyfiki danego pola! 🤨
#ROWLINER #rolnictwo #kuhn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https://quintly-eu-image-storage.s3.amazonaws.com/dc91cf0c1d7f060345199c8f41e483ed/7db76a7d8563451a7f2be191f5a8a9ee.jpg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extLst>
                  <a:ext uri="{0D108BD9-81ED-4DB2-BD59-A6C34878D82A}">
                    <a16:rowId xmlns:a16="http://schemas.microsoft.com/office/drawing/2014/main" val="154450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- 2024-06-20 16:31:07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Косарки-плющилки </a:t>
                      </a:r>
                      <a:r>
                        <a:rPr kumimoji="0" lang="en-US" sz="1000" b="0" i="0" u="none" strike="noStrike" kern="1200" cap="none" spc="0" normalizeH="0" baseline="0" noProof="0">
                          <a:ln>
                            <a:noFill/>
                          </a:ln>
                          <a:solidFill>
                            <a:prstClr val="black"/>
                          </a:solidFill>
                          <a:effectLst/>
                          <a:uLnTx/>
                          <a:uFillTx/>
                          <a:latin typeface="Calibri"/>
                          <a:ea typeface="+mn-ea"/>
                          <a:cs typeface="+mn-cs"/>
                        </a:rPr>
                        <a:t>PZ 3021 F &amp; FC 13460 RA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https://quintly-eu-image-storage.s3.amazonaws.com/824157bb0705dd0dedbcc598c478a5e3/9eb3ea7fc185b295100080dc0cbfe3d9.jpg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2814058180"/>
                  </a:ext>
                </a:extLst>
              </a:tr>
            </a:tbl>
          </a:graphicData>
        </a:graphic>
      </p:graphicFrame>
      <p:sp>
        <p:nvSpPr>
          <p:cNvPr id="4" name="Text Placeholder 3">
            <a:extLst>
              <a:ext uri="{FF2B5EF4-FFF2-40B4-BE49-F238E27FC236}">
                <a16:creationId xmlns:a16="http://schemas.microsoft.com/office/drawing/2014/main" id="{A4DEBDBF-0274-4817-B6B1-0F5D53F41CC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288463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49D19-0AEA-4741-B38C-C3E8E55974F2}"/>
              </a:ext>
            </a:extLst>
          </p:cNvPr>
          <p:cNvSpPr>
            <a:spLocks noGrp="1"/>
          </p:cNvSpPr>
          <p:nvPr>
            <p:ph type="title"/>
          </p:nvPr>
        </p:nvSpPr>
        <p:spPr/>
        <p:txBody>
          <a:bodyPr/>
          <a:lstStyle/>
          <a:p>
            <a:r>
              <a:rPr lang="en-US"/>
              <a:t>Overall All Videos Table | All profiles - 11 of 13</a:t>
            </a:r>
          </a:p>
        </p:txBody>
      </p:sp>
      <p:graphicFrame>
        <p:nvGraphicFramePr>
          <p:cNvPr id="5" name="Table Placeholder 4">
            <a:extLst>
              <a:ext uri="{FF2B5EF4-FFF2-40B4-BE49-F238E27FC236}">
                <a16:creationId xmlns:a16="http://schemas.microsoft.com/office/drawing/2014/main" id="{FCAEC9A8-E341-47B2-A15F-EA1897A22AF2}"/>
              </a:ext>
            </a:extLst>
          </p:cNvPr>
          <p:cNvGraphicFramePr>
            <a:graphicFrameLocks noGrp="1"/>
          </p:cNvGraphicFramePr>
          <p:nvPr>
            <p:ph type="tbl" sz="quarter" idx="13"/>
            <p:extLst>
              <p:ext uri="{D42A27DB-BD31-4B8C-83A1-F6EECF244321}">
                <p14:modId xmlns:p14="http://schemas.microsoft.com/office/powerpoint/2010/main" val="14554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9767878"/>
                    </a:ext>
                  </a:extLst>
                </a:gridCol>
                <a:gridCol w="1234440">
                  <a:extLst>
                    <a:ext uri="{9D8B030D-6E8A-4147-A177-3AD203B41FA5}">
                      <a16:colId xmlns:a16="http://schemas.microsoft.com/office/drawing/2014/main" val="152906120"/>
                    </a:ext>
                  </a:extLst>
                </a:gridCol>
                <a:gridCol w="1892808">
                  <a:extLst>
                    <a:ext uri="{9D8B030D-6E8A-4147-A177-3AD203B41FA5}">
                      <a16:colId xmlns:a16="http://schemas.microsoft.com/office/drawing/2014/main" val="2927954017"/>
                    </a:ext>
                  </a:extLst>
                </a:gridCol>
                <a:gridCol w="658368">
                  <a:extLst>
                    <a:ext uri="{9D8B030D-6E8A-4147-A177-3AD203B41FA5}">
                      <a16:colId xmlns:a16="http://schemas.microsoft.com/office/drawing/2014/main" val="2102436842"/>
                    </a:ext>
                  </a:extLst>
                </a:gridCol>
                <a:gridCol w="658368">
                  <a:extLst>
                    <a:ext uri="{9D8B030D-6E8A-4147-A177-3AD203B41FA5}">
                      <a16:colId xmlns:a16="http://schemas.microsoft.com/office/drawing/2014/main" val="1893228598"/>
                    </a:ext>
                  </a:extLst>
                </a:gridCol>
                <a:gridCol w="658368">
                  <a:extLst>
                    <a:ext uri="{9D8B030D-6E8A-4147-A177-3AD203B41FA5}">
                      <a16:colId xmlns:a16="http://schemas.microsoft.com/office/drawing/2014/main" val="1567805374"/>
                    </a:ext>
                  </a:extLst>
                </a:gridCol>
                <a:gridCol w="658368">
                  <a:extLst>
                    <a:ext uri="{9D8B030D-6E8A-4147-A177-3AD203B41FA5}">
                      <a16:colId xmlns:a16="http://schemas.microsoft.com/office/drawing/2014/main" val="115069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367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16:00:41</a:t>
                      </a:r>
                      <a:r>
                        <a:rPr kumimoji="0" lang="en-US" sz="1000" b="0" i="0" u="none" strike="noStrike" kern="1200" cap="none" spc="0" normalizeH="0" baseline="0" noProof="0">
                          <a:ln>
                            <a:noFill/>
                          </a:ln>
                          <a:solidFill>
                            <a:prstClr val="black"/>
                          </a:solidFill>
                          <a:effectLst/>
                          <a:uLnTx/>
                          <a:uFillTx/>
                          <a:latin typeface="Calibri"/>
                          <a:ea typeface="+mn-ea"/>
                          <a:cs typeface="+mn-cs"/>
                        </a:rPr>
                        <a:t>
 Take absolute control of your mechanical weeding with the tine weeder TINELINER.🌾 
Thanks to precise adjustment of the aggressiveness of the tines, you can adapt your tool to all soil, crop and infestation rate conditions. By adjusting the inclination of the tines, you change the force with which they penetrate the soil. 
⚒ The more vertical the tines, the greater the aggressiveness, which is ideal for hard ground or for eliminating strong weeds. 
☁ Inversely, a more horizontal inclination offers gentler work, perfect for young crops and soft soils. 
With the tine weeder TINELINER, you can hydraulically adjust the aggressiveness of the tines from the tractor cab for greater comfort and continuous adaptation!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https://quintly-eu-image-storage.s3.amazonaws.com/f4939ea023130b4bb0466ae4f0188679/7cee2166e6458d73d4a5a000b2816034.jpg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extLst>
                  <a:ext uri="{0D108BD9-81ED-4DB2-BD59-A6C34878D82A}">
                    <a16:rowId xmlns:a16="http://schemas.microsoft.com/office/drawing/2014/main" val="1561898174"/>
                  </a:ext>
                </a:extLst>
              </a:tr>
            </a:tbl>
          </a:graphicData>
        </a:graphic>
      </p:graphicFrame>
      <p:sp>
        <p:nvSpPr>
          <p:cNvPr id="4" name="Text Placeholder 3">
            <a:extLst>
              <a:ext uri="{FF2B5EF4-FFF2-40B4-BE49-F238E27FC236}">
                <a16:creationId xmlns:a16="http://schemas.microsoft.com/office/drawing/2014/main" id="{EC0FC932-12AA-4B3C-898B-8FDD84FDDBC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266619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2B89-8362-446B-8CD8-24D72B72F97A}"/>
              </a:ext>
            </a:extLst>
          </p:cNvPr>
          <p:cNvSpPr>
            <a:spLocks noGrp="1"/>
          </p:cNvSpPr>
          <p:nvPr>
            <p:ph type="title"/>
          </p:nvPr>
        </p:nvSpPr>
        <p:spPr/>
        <p:txBody>
          <a:bodyPr/>
          <a:lstStyle/>
          <a:p>
            <a:r>
              <a:rPr lang="en-US"/>
              <a:t>Overall All Videos Table | All profiles - 12 of 13</a:t>
            </a:r>
          </a:p>
        </p:txBody>
      </p:sp>
      <p:graphicFrame>
        <p:nvGraphicFramePr>
          <p:cNvPr id="5" name="Table Placeholder 4">
            <a:extLst>
              <a:ext uri="{FF2B5EF4-FFF2-40B4-BE49-F238E27FC236}">
                <a16:creationId xmlns:a16="http://schemas.microsoft.com/office/drawing/2014/main" id="{CF3A47D8-A52B-4B56-8E63-A02C873E2F40}"/>
              </a:ext>
            </a:extLst>
          </p:cNvPr>
          <p:cNvGraphicFramePr>
            <a:graphicFrameLocks noGrp="1"/>
          </p:cNvGraphicFramePr>
          <p:nvPr>
            <p:ph type="tbl" sz="quarter" idx="13"/>
            <p:extLst>
              <p:ext uri="{D42A27DB-BD31-4B8C-83A1-F6EECF244321}">
                <p14:modId xmlns:p14="http://schemas.microsoft.com/office/powerpoint/2010/main" val="337557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6023933"/>
                    </a:ext>
                  </a:extLst>
                </a:gridCol>
                <a:gridCol w="1234440">
                  <a:extLst>
                    <a:ext uri="{9D8B030D-6E8A-4147-A177-3AD203B41FA5}">
                      <a16:colId xmlns:a16="http://schemas.microsoft.com/office/drawing/2014/main" val="1129919037"/>
                    </a:ext>
                  </a:extLst>
                </a:gridCol>
                <a:gridCol w="1892808">
                  <a:extLst>
                    <a:ext uri="{9D8B030D-6E8A-4147-A177-3AD203B41FA5}">
                      <a16:colId xmlns:a16="http://schemas.microsoft.com/office/drawing/2014/main" val="3414928836"/>
                    </a:ext>
                  </a:extLst>
                </a:gridCol>
                <a:gridCol w="658368">
                  <a:extLst>
                    <a:ext uri="{9D8B030D-6E8A-4147-A177-3AD203B41FA5}">
                      <a16:colId xmlns:a16="http://schemas.microsoft.com/office/drawing/2014/main" val="966001603"/>
                    </a:ext>
                  </a:extLst>
                </a:gridCol>
                <a:gridCol w="658368">
                  <a:extLst>
                    <a:ext uri="{9D8B030D-6E8A-4147-A177-3AD203B41FA5}">
                      <a16:colId xmlns:a16="http://schemas.microsoft.com/office/drawing/2014/main" val="493374880"/>
                    </a:ext>
                  </a:extLst>
                </a:gridCol>
                <a:gridCol w="658368">
                  <a:extLst>
                    <a:ext uri="{9D8B030D-6E8A-4147-A177-3AD203B41FA5}">
                      <a16:colId xmlns:a16="http://schemas.microsoft.com/office/drawing/2014/main" val="2595219978"/>
                    </a:ext>
                  </a:extLst>
                </a:gridCol>
                <a:gridCol w="658368">
                  <a:extLst>
                    <a:ext uri="{9D8B030D-6E8A-4147-A177-3AD203B41FA5}">
                      <a16:colId xmlns:a16="http://schemas.microsoft.com/office/drawing/2014/main" val="69099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3512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- 2024-06-20 16:00:06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https://quintly-eu-image-storage.s3.amazonaws.com/260e0095b4596f3b91b88141d30fe745/904cc776d8136281a86b46e6045b25d3.jpg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101743</a:t>
                      </a:r>
                    </a:p>
                  </a:txBody>
                  <a:tcPr/>
                </a:tc>
                <a:extLst>
                  <a:ext uri="{0D108BD9-81ED-4DB2-BD59-A6C34878D82A}">
                    <a16:rowId xmlns:a16="http://schemas.microsoft.com/office/drawing/2014/main" val="120801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3702</a:t>
                      </a:r>
                    </a:p>
                  </a:txBody>
                  <a:tcPr/>
                </a:tc>
                <a:extLst>
                  <a:ext uri="{0D108BD9-81ED-4DB2-BD59-A6C34878D82A}">
                    <a16:rowId xmlns:a16="http://schemas.microsoft.com/office/drawing/2014/main" val="113540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09:30:06</a:t>
                      </a:r>
                      <a:r>
                        <a:rPr kumimoji="0" lang="en-US" sz="1000" b="0" i="0" u="none" strike="noStrike" kern="1200" cap="none" spc="0" normalizeH="0" baseline="0" noProof="0">
                          <a:ln>
                            <a:noFill/>
                          </a:ln>
                          <a:solidFill>
                            <a:prstClr val="black"/>
                          </a:solidFill>
                          <a:effectLst/>
                          <a:uLnTx/>
                          <a:uFillTx/>
                          <a:latin typeface="Calibri"/>
                          <a:ea typeface="+mn-ea"/>
                          <a:cs typeface="+mn-cs"/>
                        </a:rPr>
                        <a:t>
 Machine of the Year | FC 13460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https://quintly-eu-image-storage.s3.amazonaws.com/260e0095b4596f3b91b88141d30fe745/b072c887c9cf3b29d462f8c6cf1c5b90.jpg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98718</a:t>
                      </a:r>
                    </a:p>
                  </a:txBody>
                  <a:tcPr/>
                </a:tc>
                <a:extLst>
                  <a:ext uri="{0D108BD9-81ED-4DB2-BD59-A6C34878D82A}">
                    <a16:rowId xmlns:a16="http://schemas.microsoft.com/office/drawing/2014/main" val="2528205590"/>
                  </a:ext>
                </a:extLst>
              </a:tr>
            </a:tbl>
          </a:graphicData>
        </a:graphic>
      </p:graphicFrame>
      <p:sp>
        <p:nvSpPr>
          <p:cNvPr id="4" name="Text Placeholder 3">
            <a:extLst>
              <a:ext uri="{FF2B5EF4-FFF2-40B4-BE49-F238E27FC236}">
                <a16:creationId xmlns:a16="http://schemas.microsoft.com/office/drawing/2014/main" id="{AF8A614F-2C7B-449E-BA5C-0F7D254E339B}"/>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724061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610FD-DFED-449B-B384-AAD8257A568E}"/>
              </a:ext>
            </a:extLst>
          </p:cNvPr>
          <p:cNvSpPr>
            <a:spLocks noGrp="1"/>
          </p:cNvSpPr>
          <p:nvPr>
            <p:ph type="title"/>
          </p:nvPr>
        </p:nvSpPr>
        <p:spPr/>
        <p:txBody>
          <a:bodyPr/>
          <a:lstStyle/>
          <a:p>
            <a:r>
              <a:rPr lang="en-US"/>
              <a:t>Overall All Videos Table | All profiles - 13 of 13</a:t>
            </a:r>
          </a:p>
        </p:txBody>
      </p:sp>
      <p:graphicFrame>
        <p:nvGraphicFramePr>
          <p:cNvPr id="5" name="Table Placeholder 4">
            <a:extLst>
              <a:ext uri="{FF2B5EF4-FFF2-40B4-BE49-F238E27FC236}">
                <a16:creationId xmlns:a16="http://schemas.microsoft.com/office/drawing/2014/main" id="{4AB66E4D-AA89-4069-B894-0E747F4E95B1}"/>
              </a:ext>
            </a:extLst>
          </p:cNvPr>
          <p:cNvGraphicFramePr>
            <a:graphicFrameLocks noGrp="1"/>
          </p:cNvGraphicFramePr>
          <p:nvPr>
            <p:ph type="tbl" sz="quarter" idx="13"/>
            <p:extLst>
              <p:ext uri="{D42A27DB-BD31-4B8C-83A1-F6EECF244321}">
                <p14:modId xmlns:p14="http://schemas.microsoft.com/office/powerpoint/2010/main" val="270250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6271890"/>
                    </a:ext>
                  </a:extLst>
                </a:gridCol>
                <a:gridCol w="1234440">
                  <a:extLst>
                    <a:ext uri="{9D8B030D-6E8A-4147-A177-3AD203B41FA5}">
                      <a16:colId xmlns:a16="http://schemas.microsoft.com/office/drawing/2014/main" val="3732414907"/>
                    </a:ext>
                  </a:extLst>
                </a:gridCol>
                <a:gridCol w="1892808">
                  <a:extLst>
                    <a:ext uri="{9D8B030D-6E8A-4147-A177-3AD203B41FA5}">
                      <a16:colId xmlns:a16="http://schemas.microsoft.com/office/drawing/2014/main" val="846981355"/>
                    </a:ext>
                  </a:extLst>
                </a:gridCol>
                <a:gridCol w="658368">
                  <a:extLst>
                    <a:ext uri="{9D8B030D-6E8A-4147-A177-3AD203B41FA5}">
                      <a16:colId xmlns:a16="http://schemas.microsoft.com/office/drawing/2014/main" val="4071390642"/>
                    </a:ext>
                  </a:extLst>
                </a:gridCol>
                <a:gridCol w="658368">
                  <a:extLst>
                    <a:ext uri="{9D8B030D-6E8A-4147-A177-3AD203B41FA5}">
                      <a16:colId xmlns:a16="http://schemas.microsoft.com/office/drawing/2014/main" val="1620794939"/>
                    </a:ext>
                  </a:extLst>
                </a:gridCol>
                <a:gridCol w="658368">
                  <a:extLst>
                    <a:ext uri="{9D8B030D-6E8A-4147-A177-3AD203B41FA5}">
                      <a16:colId xmlns:a16="http://schemas.microsoft.com/office/drawing/2014/main" val="852530076"/>
                    </a:ext>
                  </a:extLst>
                </a:gridCol>
                <a:gridCol w="658368">
                  <a:extLst>
                    <a:ext uri="{9D8B030D-6E8A-4147-A177-3AD203B41FA5}">
                      <a16:colId xmlns:a16="http://schemas.microsoft.com/office/drawing/2014/main" val="67861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609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- 2024-06-19 19:01:57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https://quintly-eu-image-storage.s3.amazonaws.com/eb45a2db3df809e155ee3fc01e9b7be7/25a1e8f4eca70bd26b7dfe2976ccebf5.jpg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7726</a:t>
                      </a:r>
                    </a:p>
                  </a:txBody>
                  <a:tcPr/>
                </a:tc>
                <a:extLst>
                  <a:ext uri="{0D108BD9-81ED-4DB2-BD59-A6C34878D82A}">
                    <a16:rowId xmlns:a16="http://schemas.microsoft.com/office/drawing/2014/main" val="144503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https://quintly-eu-image-storage.s3.amazonaws.com/c9da33047efbdb6b18113aeb266d3b94/d7987c29e1c2442d0f6d0dd72ee7ddd9.jpg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a:t>
                      </a:r>
                    </a:p>
                  </a:txBody>
                  <a:tcPr/>
                </a:tc>
                <a:extLst>
                  <a:ext uri="{0D108BD9-81ED-4DB2-BD59-A6C34878D82A}">
                    <a16:rowId xmlns:a16="http://schemas.microsoft.com/office/drawing/2014/main" val="431565544"/>
                  </a:ext>
                </a:extLst>
              </a:tr>
            </a:tbl>
          </a:graphicData>
        </a:graphic>
      </p:graphicFrame>
      <p:sp>
        <p:nvSpPr>
          <p:cNvPr id="4" name="Text Placeholder 3">
            <a:extLst>
              <a:ext uri="{FF2B5EF4-FFF2-40B4-BE49-F238E27FC236}">
                <a16:creationId xmlns:a16="http://schemas.microsoft.com/office/drawing/2014/main" id="{82D51EB9-97C2-49D9-9D07-6CDE44940898}"/>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579930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6FE9-2D58-4B39-89E5-FBC8C4205D03}"/>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CC270536-EC52-4AB2-B576-CC9EE6163755}"/>
              </a:ext>
            </a:extLst>
          </p:cNvPr>
          <p:cNvGraphicFramePr>
            <a:graphicFrameLocks noGrp="1"/>
          </p:cNvGraphicFramePr>
          <p:nvPr>
            <p:ph type="chart" sz="quarter" idx="13"/>
            <p:extLst>
              <p:ext uri="{D42A27DB-BD31-4B8C-83A1-F6EECF244321}">
                <p14:modId xmlns:p14="http://schemas.microsoft.com/office/powerpoint/2010/main" val="937510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E9C121-F938-4551-8981-90267132E038}"/>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C0FB8BE6-C329-4D07-B9CE-DCE9FE715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4830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7E4E-F86C-4702-8C97-CE5B86921AAC}"/>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639A8749-F11E-4B6F-A728-378AAA791DB4}"/>
              </a:ext>
            </a:extLst>
          </p:cNvPr>
          <p:cNvGraphicFramePr>
            <a:graphicFrameLocks noGrp="1"/>
          </p:cNvGraphicFramePr>
          <p:nvPr>
            <p:ph type="chart" sz="quarter" idx="13"/>
            <p:extLst>
              <p:ext uri="{D42A27DB-BD31-4B8C-83A1-F6EECF244321}">
                <p14:modId xmlns:p14="http://schemas.microsoft.com/office/powerpoint/2010/main" val="1338563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76AE8-82BE-43F6-A240-223F9BA35653}"/>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164A9766-F849-4C26-8A81-68F48472C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998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D8226-3E8A-4591-BFC0-2DD3FBF075FE}"/>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AEA610DB-9D4E-47EF-92F9-8971BA86B893}"/>
              </a:ext>
            </a:extLst>
          </p:cNvPr>
          <p:cNvGraphicFramePr>
            <a:graphicFrameLocks noGrp="1"/>
          </p:cNvGraphicFramePr>
          <p:nvPr>
            <p:ph type="chart" sz="quarter" idx="13"/>
            <p:extLst>
              <p:ext uri="{D42A27DB-BD31-4B8C-83A1-F6EECF244321}">
                <p14:modId xmlns:p14="http://schemas.microsoft.com/office/powerpoint/2010/main" val="276113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C6B3A-E95C-4ACE-A4CD-96F25425C98F}"/>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E99C2771-2735-421C-9524-71BED6990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503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55A46-62ED-498F-B471-521FA2CF2B65}"/>
              </a:ext>
            </a:extLst>
          </p:cNvPr>
          <p:cNvSpPr>
            <a:spLocks noGrp="1"/>
          </p:cNvSpPr>
          <p:nvPr>
            <p:ph type="title"/>
          </p:nvPr>
        </p:nvSpPr>
        <p:spPr/>
        <p:txBody>
          <a:bodyPr/>
          <a:lstStyle/>
          <a:p>
            <a:r>
              <a:rPr lang="en-US"/>
              <a:t>Instagram Interactions Distribution | All profiles</a:t>
            </a:r>
          </a:p>
        </p:txBody>
      </p:sp>
      <p:graphicFrame>
        <p:nvGraphicFramePr>
          <p:cNvPr id="6" name="Chart Placeholder 5">
            <a:extLst>
              <a:ext uri="{FF2B5EF4-FFF2-40B4-BE49-F238E27FC236}">
                <a16:creationId xmlns:a16="http://schemas.microsoft.com/office/drawing/2014/main" id="{531DDE5E-5ED3-48EB-9187-FF2C29E0CE57}"/>
              </a:ext>
            </a:extLst>
          </p:cNvPr>
          <p:cNvGraphicFramePr>
            <a:graphicFrameLocks noGrp="1"/>
          </p:cNvGraphicFramePr>
          <p:nvPr>
            <p:ph type="chart" sz="quarter" idx="13"/>
            <p:extLst>
              <p:ext uri="{D42A27DB-BD31-4B8C-83A1-F6EECF244321}">
                <p14:modId xmlns:p14="http://schemas.microsoft.com/office/powerpoint/2010/main" val="302638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188FC-72F5-483E-9DBE-52554420344D}"/>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376B29AE-4F11-4EB3-AA6E-AD40847C49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266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4158</Words>
  <Application>Microsoft Office PowerPoint</Application>
  <PresentationFormat>On-screen Show (4:3)</PresentationFormat>
  <Paragraphs>738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FB / IG Overview</vt:lpstr>
      <vt:lpstr>Facebook Key Metrics Table | All profiles - 1 of 2</vt:lpstr>
      <vt:lpstr>Facebook Key Metrics Table | All profiles - 2 of 2</vt:lpstr>
      <vt:lpstr>Instagram Key Metrics Table | All profiles</vt:lpstr>
      <vt:lpstr>Instagram Followers Total | All profiles</vt:lpstr>
      <vt:lpstr>Facebook Fans or Followers Total | All profiles</vt:lpstr>
      <vt:lpstr>Facebook Interaction Rate | All profiles</vt:lpstr>
      <vt:lpstr>Instagram Interaction Rate | All profiles</vt:lpstr>
      <vt:lpstr>Facebook Reach | All profiles</vt:lpstr>
      <vt:lpstr>Instagram Reach | All profiles</vt:lpstr>
      <vt:lpstr>Overall Top Posts Table | All profiles - 1 of 12</vt:lpstr>
      <vt:lpstr>Overall Top Posts Table | All profiles - 2 of 12</vt:lpstr>
      <vt:lpstr>Overall Top Posts Table | All profiles - 3 of 12</vt:lpstr>
      <vt:lpstr>Overall Top Posts Table | All profiles - 4 of 12</vt:lpstr>
      <vt:lpstr>Overall Top Posts Table | All profiles - 5 of 12</vt:lpstr>
      <vt:lpstr>Overall Top Posts Table | All profiles - 6 of 12</vt:lpstr>
      <vt:lpstr>Overall Top Posts Table | All profiles - 7 of 12</vt:lpstr>
      <vt:lpstr>Overall Top Posts Table | All profiles - 8 of 12</vt:lpstr>
      <vt:lpstr>Overall Top Posts Table | All profiles - 9 of 12</vt:lpstr>
      <vt:lpstr>Overall Top Posts Table | All profiles - 10 of 12</vt:lpstr>
      <vt:lpstr>Overall Top Posts Table | All profiles - 11 of 12</vt:lpstr>
      <vt:lpstr>Overall Top Posts Table | All profiles - 12 of 12</vt:lpstr>
      <vt:lpstr>Overall All Videos Table | All profiles - 1 of 13</vt:lpstr>
      <vt:lpstr>Overall All Videos Table | All profiles - 2 of 13</vt:lpstr>
      <vt:lpstr>Overall All Videos Table | All profiles - 3 of 13</vt:lpstr>
      <vt:lpstr>Overall All Videos Table | All profiles - 4 of 13</vt:lpstr>
      <vt:lpstr>Overall All Videos Table | All profiles - 5 of 13</vt:lpstr>
      <vt:lpstr>Overall All Videos Table | All profiles - 6 of 13</vt:lpstr>
      <vt:lpstr>Overall All Videos Table | All profiles - 7 of 13</vt:lpstr>
      <vt:lpstr>Overall All Videos Table | All profiles - 8 of 13</vt:lpstr>
      <vt:lpstr>Overall All Videos Table | All profiles - 9 of 13</vt:lpstr>
      <vt:lpstr>Overall All Videos Table | All profiles - 10 of 13</vt:lpstr>
      <vt:lpstr>Overall All Videos Table | All profiles - 11 of 13</vt:lpstr>
      <vt:lpstr>Overall All Videos Table | All profiles - 12 of 13</vt:lpstr>
      <vt:lpstr>Overall All Videos Table | All profiles - 13 of 13</vt:lpstr>
      <vt:lpstr>Facebook Key Metrics Radar | All profiles</vt:lpstr>
      <vt:lpstr>Instagram Key Metrics Radar | All profiles</vt:lpstr>
      <vt:lpstr>Facebook Interactions Distribution | All profiles</vt:lpstr>
      <vt:lpstr>Instagram Interactions Distribution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IG Overview</dc:title>
  <dc:creator>Frederik Born</dc:creator>
  <cp:lastModifiedBy>Frederik Born</cp:lastModifiedBy>
  <cp:revision>1</cp:revision>
  <dcterms:created xsi:type="dcterms:W3CDTF">2024-06-28T13:25:56Z</dcterms:created>
  <dcterms:modified xsi:type="dcterms:W3CDTF">2024-06-28T13:27:18Z</dcterms:modified>
</cp:coreProperties>
</file>