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@BxMetro</c:v>
                </c:pt>
                <c:pt idx="1">
                  <c:v>@CirculationBxM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581</c:v>
                </c:pt>
                <c:pt idx="1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9A-4F01-965E-A9C5604B0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782976"/>
        <c:axId val="254788880"/>
      </c:barChart>
      <c:catAx>
        <c:axId val="25478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88880"/>
        <c:crosses val="autoZero"/>
        <c:auto val="1"/>
        <c:lblAlgn val="ctr"/>
        <c:lblOffset val="100"/>
        <c:noMultiLvlLbl val="0"/>
      </c:catAx>
      <c:valAx>
        <c:axId val="25478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8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@BxMetro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C-4290-8AE6-3426B8A207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@CirculationBxM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CC-4290-8AE6-3426B8A20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323040"/>
        <c:axId val="258780816"/>
      </c:lineChart>
      <c:dateAx>
        <c:axId val="7332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80816"/>
        <c:crosses val="autoZero"/>
        <c:auto val="1"/>
        <c:lblOffset val="100"/>
        <c:baseTimeUnit val="days"/>
      </c:dateAx>
      <c:valAx>
        <c:axId val="25878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32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@BxMetro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</c:v>
                </c:pt>
                <c:pt idx="1">
                  <c:v>7</c:v>
                </c:pt>
                <c:pt idx="2">
                  <c:v>17</c:v>
                </c:pt>
                <c:pt idx="3">
                  <c:v>11</c:v>
                </c:pt>
                <c:pt idx="4">
                  <c:v>17</c:v>
                </c:pt>
                <c:pt idx="5">
                  <c:v>12</c:v>
                </c:pt>
                <c:pt idx="6">
                  <c:v>21</c:v>
                </c:pt>
                <c:pt idx="7">
                  <c:v>9</c:v>
                </c:pt>
                <c:pt idx="8">
                  <c:v>11</c:v>
                </c:pt>
                <c:pt idx="9">
                  <c:v>8</c:v>
                </c:pt>
                <c:pt idx="10">
                  <c:v>17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10</c:v>
                </c:pt>
                <c:pt idx="18">
                  <c:v>13</c:v>
                </c:pt>
                <c:pt idx="19">
                  <c:v>14</c:v>
                </c:pt>
                <c:pt idx="20">
                  <c:v>14</c:v>
                </c:pt>
                <c:pt idx="21">
                  <c:v>6</c:v>
                </c:pt>
                <c:pt idx="22">
                  <c:v>7</c:v>
                </c:pt>
                <c:pt idx="23">
                  <c:v>15</c:v>
                </c:pt>
                <c:pt idx="24">
                  <c:v>8</c:v>
                </c:pt>
                <c:pt idx="25">
                  <c:v>14</c:v>
                </c:pt>
                <c:pt idx="26">
                  <c:v>31</c:v>
                </c:pt>
                <c:pt idx="27">
                  <c:v>20</c:v>
                </c:pt>
                <c:pt idx="28">
                  <c:v>9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CE-435D-9C7B-D939B1A610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@CirculationBxM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7</c:v>
                </c:pt>
                <c:pt idx="12">
                  <c:v>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CE-435D-9C7B-D939B1A61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783112"/>
        <c:axId val="258785736"/>
      </c:lineChart>
      <c:dateAx>
        <c:axId val="25878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85736"/>
        <c:crosses val="autoZero"/>
        <c:auto val="1"/>
        <c:lblOffset val="100"/>
        <c:baseTimeUnit val="days"/>
      </c:dateAx>
      <c:valAx>
        <c:axId val="25878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8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@BxMetro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16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0</c:v>
                </c:pt>
                <c:pt idx="12">
                  <c:v>5</c:v>
                </c:pt>
                <c:pt idx="13">
                  <c:v>6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12</c:v>
                </c:pt>
                <c:pt idx="18">
                  <c:v>5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7A-4C84-9979-DACE6C5ACE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@CirculationBxM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5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5</c:v>
                </c:pt>
                <c:pt idx="27">
                  <c:v>6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7A-4C84-9979-DACE6C5AC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782128"/>
        <c:axId val="258788688"/>
      </c:lineChart>
      <c:dateAx>
        <c:axId val="25878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88688"/>
        <c:crosses val="autoZero"/>
        <c:auto val="1"/>
        <c:lblOffset val="100"/>
        <c:baseTimeUnit val="days"/>
      </c:dateAx>
      <c:valAx>
        <c:axId val="25878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8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F6BF1-12A8-44B4-BA57-35550238A2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Ensemble des comptes X de Bordeaux Métropole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2E8CD-CFCC-4430-89CE-B5F7DB2E3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101168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EAA2-B4D7-40CD-8702-21A91A85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avec chaque compte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3697D2-9387-4BA5-B95A-F180D033E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878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D1643-6D7A-4F56-9388-CAE7BD1BF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11CC4-DCEB-42B1-86EA-3A1F4CA9D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09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A7EA-39FE-4DE6-8099-0C3F9C16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Chiffres clés des comptes | 2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C605D-680F-486C-B0BA-6D83F92FE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609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2719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4723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1406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9147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0474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1529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420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685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1438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2365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7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@BxMetro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87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@CirculationBxM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1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AE868-DEAE-4B73-87D3-7D06179D0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82125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0294-9153-4ACA-92DB-6F763D30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Utilisation des hashtags | 2 profiles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474F7-F610-4C46-BA13-9BCC2E6AC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280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6365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1491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37717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91111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3465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44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#PontSimoneVeil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#Blanquefort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9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#ConseilBxMetro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8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#LeSaviezVous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8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#BordeauxMetropole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5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#Actualités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5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09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#BordeauxMétropole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2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#Durabilité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2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14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E8FC8-A264-4D23-B24B-E0F34531A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4293510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38F5F-89F1-4A42-B476-50D74171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Utilisation des hashtags | 2 profiles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22AB0-E575-4C0B-B05E-4D27C5FD6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415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56307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0446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24790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6936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030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88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#JourneeMondialeDonduSang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2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#dondusang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31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15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#FFDSB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9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#JMDS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96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#ÉtéMétropolitain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#biodiversité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67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#MatmutAtlantique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5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#Gironde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20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#JobConnect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88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E5A36-66F9-4B5C-BC40-6A500721B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697045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CED3-825F-4DC8-A411-7E28B1C1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Utilisation des hashtags | 2 profiles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2B468-26F8-4DD4-A142-DECCE1C18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081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298889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5926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30592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4921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750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5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#SchoolConnect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4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88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#BordeauxTechday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0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#Top14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4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#BFLV2024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157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44239-EF51-4DE2-BB8E-9CB44771E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412367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3C95-6EC1-4511-9B44-7860BAF3E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entre comptes | 2 profiles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1F4D3-5FCA-45D5-A83D-EAFE96137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486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5542614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75022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742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89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@info_tbm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3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8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@EteMetro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49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@VincentRzd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(9), @BxMetro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@AlloNansouty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1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@EnGazelle_off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7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@Bordeaux_a_velo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(4), 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4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@MCouque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(5), @CirculationBxM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9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@FrenchTechBdx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5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@diplay3311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(5), @CirculationBxM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06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F45CE-4FDE-460D-AFAC-34FDEE786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508765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52EB-08CD-4767-9A4C-789A4CE71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entre comptes | 2 profiles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5D1C7-2E31-4DC4-B475-3BFF8139DA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015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7027113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67682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141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3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@NeillyNoobkid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(5), @CirculationBxM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24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@ArthurBouriaud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5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@Bordeaux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3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@KatiaVilarasau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81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@TAudoly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(3), @CirculationBxM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68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@Visual_By_Jo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(4), @CirculationBxM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8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@Villedepessac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1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@FnautNouvelle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(3), @CirculationBxM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@Edjinchi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4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@BxEuratlantique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68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86F33-6E7E-4A12-A104-7EB569019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9685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EE4A-45E0-41D4-8363-50B939B19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entre comptes | 2 profiles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29797-4D0E-4C93-ACB5-AFD8D650B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6510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200954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630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107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6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@ecom_news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@Olive_Free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20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@olivierinnocent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1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@MickaelBaubonne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8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@RaynalPessac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53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5E20C-20F1-456D-9F68-FC389BE52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277455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C2004-5B02-41D8-8298-914029FE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Réponses aux tweets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9B9D5-C241-429B-B32B-1622D44741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980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F5EEF-BB72-4F57-9D30-634F45027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2B62-9472-485E-B312-C0280ED1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57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068A-6D27-4E21-A926-98533F853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33AF07-EA9C-41AD-84B2-E8C17ADF0E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185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8B6E7-C740-4D20-BFCC-3A850F502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C90B9-C058-43FF-AA8F-00FD2647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245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74BD-3527-4D8A-B13F-54EAAEE0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C3DED-753D-40AC-B048-3193E9D7A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560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B60BC-5E2F-4CB9-A77F-A7435829D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F2445-46D0-4ACA-8A90-2784B83D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E4AF-9F35-4B39-9976-AB92EEAC0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7F0BD-689D-474C-996C-6A9BFAA6D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023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3103341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2609600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99914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0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@tv7_sudouest - 2024-06-30 22:45:00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📩 ÉMISSION SPÉCIALE I Législatives 2024 : "Il n'est pas question que demain, nous présentions ce visage à l'Europe et au monde, le Front Républicain doit opérer" affirme la présidente de @BxMetro,
@christinebost 
👉 A suivre en direct sur https://t.co/Fc8FNmr46u https://t.co/XsDZcm9WMU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0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@Arrobas33 - 2024-06-30 20:08:40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@Ennaej33 @BxMetro Le quartier d'où étaient venus les révoltes il y a 1 an.
C'était juste une présence de voitures de police stationnées aux intersections.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71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@Ennaej33 - 2024-06-30 20:06:02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@Arrobas33 @BxMetro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7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@Arrobas33 - 2024-06-30 19:57:26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 ne sais pas si c'est un mauvais signe mais la police nationale s'est positionnée dès cet après-midi aux intersections menant au quartier un peu "chaud" de ma commune.
Et pas la plus chaude de @BxMetro.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0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@Ennaej33 - 2024-06-30 18:19:42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12 avril 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2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0A9E0-71B5-4770-9948-19731A893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353524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E8BBB-8E46-4390-8C76-E1B60F208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A6ED5-EE20-4B04-8F17-930EC44F9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79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11110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94473823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203102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5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- 2024-06-30 18:00:12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⚠️🌉 Fermeture | #PontChabanDelmas
📌 @Bordeaux @BxMetro
📅 Semaine du lundi 1er au vendredi 5 juillet 2024
⛔🛳️ Consultez les prochaines fermetures du #PontChabanDelmas et anticipez vos déplacements !
🌐Retrouvez les horaires en temps réel 👇
https://t.co/oqgTtfYjYz https://t.co/447avb0JQT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83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@EteMetro - 2024-06-30 14:02:14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@le_meta_cdn @BxMetro @VDambes @artiguespresbdx @Villedebegles @blanquefort @Bordeaux @VilleBouliac @carbon_blanc @VilledeCenon @VilleduBouscat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@StrikMarc - 2024-06-30 12:16:34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ECG smartwatches are really helpful for patients with paroxysmal palpitations. Not only to find arrythmias but also to reassure patients. @ihu_liryc @CHUBordeaux @BordacharPierre @BxMetro https://t.co/z4uwsY4GgF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12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35AC1-255E-4D19-BD53-E645C1568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157080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3D19-52C8-4F76-8C03-D619E149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C36E7-AD93-4171-A59A-09DC0F5C4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71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5079920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20428909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85038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2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- 2024-06-30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🎽🏃 Triathlon de Bordeaux 2024 
📌 @BxMetro | Parc des Expositions
📅 Aujourd'hui - 13h30/16h
⛔️ Fermeture #AvPortduRoy #AlléePortduRoy #BdChabanDelmas #BretelleEch4a
🚊 Privilégiez #TramC / Arrêt #ParcExpositions
🌐 https://t.co/8BhZlnjMqw https://t.co/3KP6t3mhJw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91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- 2024-06-30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⚠️👷🌉 Rappel Chantier | Maintenance
📌 @Bordeaux @BxMetro - #PontAquitaine
📆 Dimanche 30 juin 2024 - 6h/18h
⛔🚘 Fermeture #PontAquitaine dans les 2 sens - Ech 2 à 4
⛔🚴 Maintien des pistes cyclables - 2 sens
🌐En savoir +  https://t.co/qJS0fTAxwW https://t.co/zhQjUahxL5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16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F822-C334-4994-A5AB-7932723E4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986086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DA8E-22E2-4C2B-9C2C-3292F23F7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9087E-A343-4AC6-8D2B-E19E1ADEC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120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4073029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873044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33658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2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- 2024-06-30 08:45:05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🎽🏃 Triathlon de Bordeaux 2024 
📌 @Bordeaux @BxMetro - Parc des Expositions Bx Lac
📅 Dimanche 30 juin 2024
⚠️⛔️ Fermeture #PontAquitaine de 6h à 18h - 2 sens !!
🚘️ Privilégiez Sortie 4a =&amp;gt; Camping/Matmut
🚊 Depuis Bordeaux = Tram C / Arrêt Parc des Expositions https://t.co/gqG629uKEC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19:30:03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⚠️👷🌉 Rappel Chantier | Maintenance
📌 @Bordeaux @BxMetro - #PontAquitaine
📆 Dimanche 30 juin 2024 - 6h/18h
⛔🚘 Fermeture #PontAquitaine dans les 2 sens - Ech 2 à 4
⛔🚴 Maintien des pistes cyclables - 2 sens
🌐En savoir +  https://t.co/qJS0fTAxwW https://t.co/Ny3bUcJiWz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52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EAB21-8A87-49E2-B67A-A7590E04D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694097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6B86-DC27-4515-902A-B67F7F09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1CA31-56D1-406D-9C38-DA060D7DB8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62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9377117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52838482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94815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5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17:30:07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🎽🏃 Triathlon de Bordeaux 2024 
📌 @BxMetro | Parc des Expositions
📅 Dimanche 30 juin 2024 - 13h30/16h
⛔️ Fermeture #AvPortduRoy #AlléePortduRoy #BdChabanDelmas #BretelleEch4a
🚊 Privilégiez #TramC / Arrêt #ParcExpositions
🌐 https://t.co/8BhZlnjMqw https://t.co/JSwEpfxXrV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6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16:00:06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🎉🍷 Fête du Vin 2024 / 🏉📺 Retransmission Finale Top 14 | #Circulation
📌 @BxMetro @Bordeaux
📅 Samedi 29 juin 2024
⛔🚶🚲🚊 Fermeture #PontPierre 22h30-23h30
⛔ Circulation 🚘 modifiée 22h-00h 
🚊🚍 Interruption trams et bus
🌐Plan de circulation 👇 
https://t.co/UaNinC5HZl https://t.co/2sodr44jli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6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@EteMetro - 2024-06-29 14:28:19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@VDambes @Villedebegles @blanquefort @Bordeaux @carbon_blanc @VilledeCenon @VilledeLormont @Villedepessac @stmedard33160 @VilledeTalence @villenavedornon @ArchivesBxM @CHUBordeaux @univbordeaux @CultureUnivBx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09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18547-E9A2-4500-A30A-60178BC3A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329164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D1ECA-E72D-4271-A976-BAEB56D1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23D33-BF7A-496F-BA4B-9D92121B4C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538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0026328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0698040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01727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4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14:00:09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⚠️👷🌉 Info Chantier - Maintenance week-end
📌 @Bordeaux - #PontAquitaine
📆 Dimanche 30 juin 2024 - 6h/18h
⛔🚘 Fermeture #PontAquitaine 2 sens - Ech 2 &amp;lt;&amp;gt; Ech 4
🚴 Pistes cyclables ouvertes dans les 2 sens
🌐En savoir + : https://t.co/d11bIXQZsY
@BxMetro https://t.co/9J86P7CUqd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4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@bimbo_de_oro_33 - 2024-06-29 13:04:18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@Le_Figaro Venez voir les quais à Bordeaux...il y a deux pistes et au milieu des piétons les types roulent à 2000 en cabrant comme des anes ....@PierreHurmic  @BxMetro 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9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13:00:05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🎉🍷 #BFLV2024 | Comment se déplacer sur @Bordeaux ?
📌 @BxMetro
📅 Vendredi 28 juin 2024
🌐 Quelles sont les mesures de #circulation et les solutions #Mobilité pour éviter les difficultés de trafic ? 👇
https://t.co/C7jazDnT20 https://t.co/GYephiGsNv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146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A7775-BC02-4C8E-81FE-C7B635E04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564033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6230-D8A0-4B03-B2FA-2D85049C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D5DA1-1EC4-4E0B-8D6B-76446C92E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18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9313675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4157508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0535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5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08:30:05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🎽🏃 Triathlon de Bordeaux 2024 
📌 @BxMetro | Parc des Expositions
📅 Sam 29 et dim 30 juin 2024
👉Accès Sud 🚘 = Sortie 4a =&amp;gt; Camping 
👉Accès Nord 🚘 = Sortie 4 =&amp;gt; Matmut
🚊 Tram C =&amp;gt; #ParcExpositions
🌐 https://t.co/8BhZlnjMqw https://t.co/6dfqEdeqNj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59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@sevelaure - 2024-06-29 02:25:59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A quand les remboursements VITIK ?
Merci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42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@cyr1an - 2024-06-28 23:53:37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quand vous parlez d’apple pay, vous parlez d’une intégration comme en IDF ou juste du paiement des titres avec Apple Pay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9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@cyr1an - 2024-06-28 23:53:01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Je viens d’arriver sur bordeaux, ça vaux le coup d’attendre le 3 juillet avant de me prendre un abonnement ? si je peux l’avoir sur le téléphone ça m’arrange, je m’adapterais au conditions et en attendant je fais avec les 10 trajets à tarif réduit.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5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@diplay3311 - 2024-06-28 21:54:33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Haaa, bon si c’est quand même dans les bagages, ça va alors 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48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2785F-7E57-42A6-B02C-700F1F920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86105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FE12D-48B6-4F5D-A4AE-4736B7AE4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Mentions de BxMetro et CirculationBxM | 2 profiles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5D002-E073-49B8-B012-F2CB021179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749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3577759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96070995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74980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@info_tbm - 2024-06-28 18:33:26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@Medelguer @BxMetro Bonjour. j'espère qu'elle vous plaira :) Personnellement je la teste depuis plusieurs semaines et j'en suis super content !
Pour le logo ça sera uniquement celui de l'application. Manu.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81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@info_tbm - 2024-06-28 18:32:06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@diplay3311 @BxMetro Avec plaisir, pas dans l'immédiat. d'abord nos équipes se concentrent sur le fait de permettre à tout le monde d'avoir son abonnement dans l'app TBM.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05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D7CF9-3D60-42D2-9457-474EE4E49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178327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F59F3-1854-4ECC-B1AD-4BF797D7C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| 2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16424-A029-4969-B6D0-89DB998DA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91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7491291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85962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54181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@Ennaej33 - 2024-06-30 20:06:02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@Arrobas33 @BxMetro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14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@Ennaej33 - 2024-06-30 18:19:42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12 avril 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5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- 2024-06-29 13:00:05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🎉🍷 #BFLV2024 | Comment se déplacer sur @Bordeaux ?
📌 @BxMetro
📅 Vendredi 28 juin 2024
🌐 Quelles sont les mesures de #circulation et les solutions #Mobilité pour éviter les difficultés de trafic ? 👇
https://t.co/C7jazDnT20 https://t.co/GYephiGsNv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82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@sevelaure - 2024-06-29 02:25:59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A quand les remboursements VITIK ?
Merci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66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@cyr1an - 2024-06-28 23:53:01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Je viens d’arriver sur bordeaux, ça vaux le coup d’attendre le 3 juillet avant de me prendre un abonnement ? si je peux l’avoir sur le téléphone ça m’arrange, je m’adapterais au conditions et en attendant je fais avec les 10 trajets à tarif réduit.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@diplay3311 - 2024-06-28 16:51:52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Okay merci ^^ et est-ce qu’il est prévu une quelconque intégration avec Apple Wallet ? Le mode Transport Express ou bien une intégration comme IDFM récemment ? 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532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515B6-BD36-4BFA-BF70-B553769A5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376714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8E243-6D2E-40EA-8F3F-4A163104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| 2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7802A-C93E-43EC-968C-4338C5E8F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04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7027079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47036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5070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6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@NourEddine_F - 2024-06-28 16:06:22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Coucou @BxMetro. Vous pensez pas qu’il y a un petit soucis devant la piscine de @villenavedornon?
#accessibilité https://t.co/uOnzjguwy8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3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@diplay3311 - 2024-06-28 15:08:15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À quand les abonnements dans l’application ?? ^^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44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 - 2024-06-28 10:00:15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🎉📺🏉Retransmission #Top14 / 🍷 #BFLV2024  | Comment se déplacer sur @Bordeaux ?
📌 @BxMetro
📅 Vendredi 28 juin 2024
👉 Quelles sont les mesures de circulation prises ? Le réseau @info_tbm 🚊🚍🚤🚲 s'adapte !
🌐Les solutions #Mobilité 👇
https://t.co/C7jazDnT20 https://t.co/pj39UsIj4Q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0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@Bdx_Technowest - 2024-06-27 10:13:52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#BordeauxTechday est bien lancé ! 🗣️
Venez assister aux 3 tables rondes à l’Hotel de @BxMetro
♻️ Économie circulaire : levier de performance pour les entreprises ? 
🌊 Blue Tech : innovation au service du maritime  
🚊 Lab TBMouv : l’Open Innovation au service de la mobilité https://t.co/2iMNx3w8cl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71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51850-DF4C-4616-B3D9-1EA548134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089766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A17E-876B-448E-8716-8D84A3B3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| 2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19298D-C76D-4708-B081-772D4BDA4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12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5224753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34858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29525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94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@MemoireBdx - 2024-06-26 17:27:48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#video #mood du jour !On se laisserait bien tenter aujourd'hui, non ? 😓🫠🥵
Archives audiovisuelles du Fonds Maydieu, Barèges, 1963 @BDX_Culture @NvelleAquitaine @BxMetro @CinemathequeNA https://t.co/Q7OObApK5h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6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@CoeurDePlume_ - 2024-06-25 11:05:21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@CirculationBxM Bonjour, petite question la trémie au niveau du Pont Simone Veil fermée à la circulation ce matin dans les deux sens, pour combien de temps sera-t-elle fermée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47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@AlloNansouty - 2024-06-24 12:42:48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@VoOdOoXperienZ @BxMetro @PierreHurmic @Camillecologirl On ne peut s'empêcher de le penser. Cette équipe a déjà été rappelée à l'ordre. Ce que l'on veut : des mesures générales. Sanction systématique (ds un 1er temps, changmnt de secteur, en cas de récidive, licenciement). @BxMetro , pvz vous nous dire ce que vous comptez faire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7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@AlloNansouty - 2024-06-24 11:35:27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@PierreHurmic @Camillecologirl Si et seulement si vous vous engagez à enfin résoudre ce problème bien connu au niveau de la métropole. Vous avez peur de qui, de quoi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@Ithie_Marion - 2024-06-22 23:35:11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@Bordeaux @UBBrugby @SFParisRugby @top14rugby @StadeToulousain @BxMetro  @ste_pfeiffer un écran géant aux Quinconces ?!!? Ça s'impose là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5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@guillon_maeva1 - 2024-06-21 16:49:11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@MatmutAtl @info_tbm Ils font grève pour l’acceptation de plus d’une personne en fauteuil roulant dans les bus du réseau?????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0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E220D-4EF5-4520-9BF7-8285F1B37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332699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C2A06-FF12-4E92-8414-5D1841E3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| 2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E0D01-F5A2-4ABA-AD9D-D215FFC08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775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963172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9972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469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0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@NeillyNoobkid - 2024-06-21 09:17:21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C’est pas claire 🤨
Qui a le droit ? 
Et d’ailleurs le feux au bout direction saint serin ne détecte pas les vélo 😖
@BxMetro https://t.co/cBWaA9bj0v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@Bordeaux_a_velo - 2024-06-20 17:14:10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@CirculationBxM @BxMetro @Bordeaux @Villedebegles @info_tbm Bonjour @CirculationBxM. Super que le #PontSimoneVeil soit inauguré de façon anticipée par les 🚶 et les 🚴‍♂️ ! Bravo 👏 
Mais vous indiquez la date du mercredi 3 juillet à 9 h dans votre post, et à 10 h sur la page sur laquelle vous renvoyez. Quelle sera l'heure exacte ? Merci.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7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@Bordeaux_a_velo - 2024-06-20 17:14:10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@CirculationBxM @BxMetro @Bordeaux @Villedebegles @info_tbm Bonjour @CirculationBxM. Super que le #PontSimoneVeil soit inauguré de façon anticipée par les 🚶 et les 🚴‍♂️ ! Bravo 👏 
Mais vous indiquez la date du mercredi 3 juillet à 9 h dans votre post, et à 10 h sur la page sur laquelle vous renvoyez. Quelle sera l'heure exacte ? Merci.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3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@Edjinchi - 2024-06-20 07:07:23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Bonjour @CirculationBxM, est-ce que vous pouvez faire intervenir quelqu'un pour remettre en ordre les plots Avenue du Haillan au niveau du cimetière s'il vous plaît ? Par avance merci. 😁 https://t.co/ptm2z1sJU4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55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@KatiaVilarasau - 2024-06-19 21:51:49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Les riders n'ont pas l'apanage des incivilités. De plus cela revient à stigmatiser une population jeune qui n'a pas en outre d'autres moyens de locomotion. Du coup, c'est quoi la solution? Que les parents fassent le taxi 🚖? #auquotidienprenezlestransportsencommun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34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F0CDF-AA3B-4CA5-B5D4-3D4AA1731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4117672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FDD61-D4D4-4023-A58D-06A8334B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| 2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543C7-115C-4FB7-B78E-1FC0A543D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926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73238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759192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942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9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@KatiaVilarasau - 2024-06-18 17:36:21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@info_tbm @BxMetro Avez-vous consulté les usagers avant de mettre en place la réglementation ? Les trottinettes freestyle ne peuvent pas se plier. Résultat, les riders sont interdits de tram et de bus à Bx, même en dehors des heures de pointe 🙄https://t.co/cSVVDWbWL7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6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@KatiaVilarasau - 2024-06-15 11:46:39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 idée pour @BxMetro @Villedebegles @clemrossignol ? https://t.co/5JuzCz9uz4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3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@BxMetro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@Flo_Bx - 2024-06-14 08:53:35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@BxMetro Bonjour, ne pourrait-on pas sur Bordeaux ne passer qu'une fois par semaine pour la poubelle noire et 2 fois pour la poubelle jaune pour inciter au tri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1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@CirculationBxM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@RoiKev_ - 2024-06-13 23:36:44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@CirculationBxM hello on pourrait faire un truc autre que foutre des panneaux pour le tunnel de Bordeaux lac ? 
On dévie par le champ à droite avec d’immenses trappes et trous.. 
Carrément y’a un point Google Maps dessus… https://t.co/G8LSP5WOYY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34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40B59-AFC4-4ACA-87A9-33FA11100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084172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3762</Words>
  <Application>Microsoft Office PowerPoint</Application>
  <PresentationFormat>On-screen Show (4:3)</PresentationFormat>
  <Paragraphs>497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Ensemble des comptes X de Bordeaux Métropole</vt:lpstr>
      <vt:lpstr>Twitter Interactions avec chaque compte | 2 profiles</vt:lpstr>
      <vt:lpstr>Twitter Chiffres clés des comptes | 2 profiles</vt:lpstr>
      <vt:lpstr>Twitter Utilisation des hashtags | 2 profiles - 1 of 3</vt:lpstr>
      <vt:lpstr>Twitter Utilisation des hashtags | 2 profiles - 2 of 3</vt:lpstr>
      <vt:lpstr>Twitter Utilisation des hashtags | 2 profiles - 3 of 3</vt:lpstr>
      <vt:lpstr>Twitter Interactions entre comptes | 2 profiles - 1 of 3</vt:lpstr>
      <vt:lpstr>Twitter Interactions entre comptes | 2 profiles - 2 of 3</vt:lpstr>
      <vt:lpstr>Twitter Interactions entre comptes | 2 profiles - 3 of 3</vt:lpstr>
      <vt:lpstr>Twitter Réponses aux tweets | 2 profiles</vt:lpstr>
      <vt:lpstr>Twitter Mentions | 2 profiles</vt:lpstr>
      <vt:lpstr>Twitter Retweets | 2 profiles</vt:lpstr>
      <vt:lpstr>Twitter Mentions de BxMetro et CirculationBxM | 2 profiles - 1 of 8</vt:lpstr>
      <vt:lpstr>Twitter Mentions de BxMetro et CirculationBxM | 2 profiles - 2 of 8</vt:lpstr>
      <vt:lpstr>Twitter Mentions de BxMetro et CirculationBxM | 2 profiles - 3 of 8</vt:lpstr>
      <vt:lpstr>Twitter Mentions de BxMetro et CirculationBxM | 2 profiles - 4 of 8</vt:lpstr>
      <vt:lpstr>Twitter Mentions de BxMetro et CirculationBxM | 2 profiles - 5 of 8</vt:lpstr>
      <vt:lpstr>Twitter Mentions de BxMetro et CirculationBxM | 2 profiles - 6 of 8</vt:lpstr>
      <vt:lpstr>Twitter Mentions de BxMetro et CirculationBxM | 2 profiles - 7 of 8</vt:lpstr>
      <vt:lpstr>Twitter Mentions de BxMetro et CirculationBxM | 2 profiles - 8 of 8</vt:lpstr>
      <vt:lpstr>Twitter Questions | 2 profiles - 1 of 5</vt:lpstr>
      <vt:lpstr>Twitter Questions | 2 profiles - 2 of 5</vt:lpstr>
      <vt:lpstr>Twitter Questions | 2 profiles - 3 of 5</vt:lpstr>
      <vt:lpstr>Twitter Questions | 2 profiles - 4 of 5</vt:lpstr>
      <vt:lpstr>Twitter Questions | 2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Ensemble des comptes X de Bordeaux Métropole</dc:title>
  <dc:creator>Frederik Born</dc:creator>
  <cp:lastModifiedBy>Frederik Born</cp:lastModifiedBy>
  <cp:revision>1</cp:revision>
  <dcterms:created xsi:type="dcterms:W3CDTF">2024-08-28T14:03:41Z</dcterms:created>
  <dcterms:modified xsi:type="dcterms:W3CDTF">2024-08-28T14:04:43Z</dcterms:modified>
</cp:coreProperties>
</file>