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C7C6-DFD0-46A4-A5ED-6EC821883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(with summary line) | moulinexfrance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55F1D-BF47-4ACF-8B59-C12674E4C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160631"/>
              </p:ext>
            </p:extLst>
          </p:nvPr>
        </p:nvGraphicFramePr>
        <p:xfrm>
          <a:off x="457200" y="1731963"/>
          <a:ext cx="8065012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48772235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067465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58979268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250954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9007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0871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9666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8163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6423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054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71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392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5327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3909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41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11:30:45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11:30:45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https://quintly-eu-image-storage.s3.amazonaws.com/93b254b88be40ebcbc527827f67bfefb/7fea81b61176f4852c5eeb6ace8c5b6a.jpg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MX,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105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F194C-37C7-4365-B045-B426D3369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791514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19DA2-CD8E-4B06-B990-2C1FA676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(with summary line) | moulinexfrance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02745-50EB-47EE-9120-5E4F9EEEA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397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37252180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3263459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7154638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32394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2027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0050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683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3114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1915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1388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1422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3520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672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000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12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09/26/2024 17:47:10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09/26/2024 17:47:10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https://quintly-eu-image-storage.s3.amazonaws.com/93b254b88be40ebcbc527827f67bfefb/e07d88dafe6eec46c26272ec987e8a1f.jpg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VIDEO, COOKEO, REVEAL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794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0EAE2-3605-4EDA-803F-680485B6D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421195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66EDD-F391-4461-B409-9D14D9CB0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(with summary line) | moulinexfrance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311ABF-2D6C-41DF-8B71-8AF32A2417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527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42444042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53003128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099213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821510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8940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9889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6574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3064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363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8332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3113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8672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8156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6567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22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09/24/2024 17:15:33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09/24/2024 17:15:33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https://quintly-eu-image-storage.s3.amazonaws.com/93b254b88be40ebcbc527827f67bfefb/de400cf2a6a3022172dc637c527da632.jpg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PHOTO, EASY FRY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37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06AC8-C1E6-4E5C-A5A8-D28D9D744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3212649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1A892-3856-44E1-8A78-3DA53BC9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(with summary line) | moulinexfrance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99DE4-7F89-4095-A10F-D57D9B57E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0961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65394724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4728564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82161461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355564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5397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9982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5035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6136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168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3374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0083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5384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0246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446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2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09/19/2024 18:21:41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09/19/2024 18:21:41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https://quintly-eu-image-storage.s3.amazonaws.com/93b254b88be40ebcbc527827f67bfefb/2e940487ca2bacf608dc7809671712cc.jpg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RECETTE SANS PRODUIT, COMPANION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095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82F-73DE-4249-A3BD-AC1716F8A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914520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83B19-36A4-41C7-93DC-411B451C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(with summary line) | moulinexfrance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27F34-D0F6-41FB-8041-40327DB91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922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50476761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659280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92895013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342396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4448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060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4894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8579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4594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6306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1902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1057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4223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673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96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11:51:28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11:51:28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https://quintly-eu-image-storage.s3.amazonaws.com/93b254b88be40ebcbc527827f67bfefb/9b4429de9b433b892f25aa56cac855cc.jpg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MX, VIDEO, COOKEO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629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70457-0FCE-48F6-883E-08010A7FF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3461461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A8012-433B-4CE2-86E4-627CC57B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(with summary line) | moulinexfrance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37FD4-2DBC-4889-A4CC-D4737850D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603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4408781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22822951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970998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153446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738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1363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8045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721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2191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379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727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376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2749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287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82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09/10/2024 11:02:16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09/10/2024 11:02:16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https://quintly-eu-image-storage.s3.amazonaws.com/93b254b88be40ebcbc527827f67bfefb/4e51a204e86d28a0111f3a9be0c46761.jpg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VIDEO, COOKEO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2896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172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334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3419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31691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172305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142643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459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44069-31CC-4506-9743-5C17430D4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9661332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610</Words>
  <Application>Microsoft Office PowerPoint</Application>
  <PresentationFormat>On-screen Show (4:3)</PresentationFormat>
  <Paragraphs>191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Posts Table (with summary line) | moulinexfrance - 1 of 6</vt:lpstr>
      <vt:lpstr>Instagram Posts Table (with summary line) | moulinexfrance - 2 of 6</vt:lpstr>
      <vt:lpstr>Instagram Posts Table (with summary line) | moulinexfrance - 3 of 6</vt:lpstr>
      <vt:lpstr>Instagram Posts Table (with summary line) | moulinexfrance - 4 of 6</vt:lpstr>
      <vt:lpstr>Instagram Posts Table (with summary line) | moulinexfrance - 5 of 6</vt:lpstr>
      <vt:lpstr>Instagram Posts Table (with summary line) | moulinexfrance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(with summary line) | moulinexfrance - 1 of 6</dc:title>
  <dc:creator>Frederik Born</dc:creator>
  <cp:lastModifiedBy>Frederik Born</cp:lastModifiedBy>
  <cp:revision>1</cp:revision>
  <dcterms:created xsi:type="dcterms:W3CDTF">2024-10-23T15:48:59Z</dcterms:created>
  <dcterms:modified xsi:type="dcterms:W3CDTF">2024-10-23T15:49:34Z</dcterms:modified>
</cp:coreProperties>
</file>