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82" r:id="rId26"/>
    <p:sldId id="283" r:id="rId27"/>
    <p:sldId id="284" r:id="rId28"/>
    <p:sldId id="286" r:id="rId29"/>
    <p:sldId id="287" r:id="rId30"/>
    <p:sldId id="289" r:id="rId31"/>
    <p:sldId id="290" r:id="rId32"/>
    <p:sldId id="291" r:id="rId33"/>
    <p:sldId id="292" r:id="rId34"/>
    <p:sldId id="294" r:id="rId35"/>
    <p:sldId id="295" r:id="rId36"/>
    <p:sldId id="296" r:id="rId37"/>
    <p:sldId id="297" r:id="rId38"/>
    <p:sldId id="298" r:id="rId39"/>
    <p:sldId id="300" r:id="rId40"/>
    <p:sldId id="301" r:id="rId41"/>
    <p:sldId id="302" r:id="rId42"/>
    <p:sldId id="303" r:id="rId43"/>
    <p:sldId id="304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3"/>
      <p:bold r:id="rId54"/>
      <p:italic r:id="rId55"/>
      <p:boldItalic r:id="rId5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Vieux-la-Romaine, musée et sites archéologiques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Sheet1!$A$2:$A$246</c:f>
              <c:numCache>
                <c:formatCode>m/d/yyyy</c:formatCode>
                <c:ptCount val="245"/>
                <c:pt idx="0">
                  <c:v>45413</c:v>
                </c:pt>
                <c:pt idx="1">
                  <c:v>45414</c:v>
                </c:pt>
                <c:pt idx="2">
                  <c:v>45415</c:v>
                </c:pt>
                <c:pt idx="3">
                  <c:v>45416</c:v>
                </c:pt>
                <c:pt idx="4">
                  <c:v>45417</c:v>
                </c:pt>
                <c:pt idx="5">
                  <c:v>45418</c:v>
                </c:pt>
                <c:pt idx="6">
                  <c:v>45419</c:v>
                </c:pt>
                <c:pt idx="7">
                  <c:v>45420</c:v>
                </c:pt>
                <c:pt idx="8">
                  <c:v>45421</c:v>
                </c:pt>
                <c:pt idx="9">
                  <c:v>45422</c:v>
                </c:pt>
                <c:pt idx="10">
                  <c:v>45423</c:v>
                </c:pt>
                <c:pt idx="11">
                  <c:v>45424</c:v>
                </c:pt>
                <c:pt idx="12">
                  <c:v>45425</c:v>
                </c:pt>
                <c:pt idx="13">
                  <c:v>45426</c:v>
                </c:pt>
                <c:pt idx="14">
                  <c:v>45427</c:v>
                </c:pt>
                <c:pt idx="15">
                  <c:v>45428</c:v>
                </c:pt>
                <c:pt idx="16">
                  <c:v>45429</c:v>
                </c:pt>
                <c:pt idx="17">
                  <c:v>45430</c:v>
                </c:pt>
                <c:pt idx="18">
                  <c:v>45431</c:v>
                </c:pt>
                <c:pt idx="19">
                  <c:v>45432</c:v>
                </c:pt>
                <c:pt idx="20">
                  <c:v>45433</c:v>
                </c:pt>
                <c:pt idx="21">
                  <c:v>45434</c:v>
                </c:pt>
                <c:pt idx="22">
                  <c:v>45435</c:v>
                </c:pt>
                <c:pt idx="23">
                  <c:v>45436</c:v>
                </c:pt>
                <c:pt idx="24">
                  <c:v>45437</c:v>
                </c:pt>
                <c:pt idx="25">
                  <c:v>45438</c:v>
                </c:pt>
                <c:pt idx="26">
                  <c:v>45439</c:v>
                </c:pt>
                <c:pt idx="27">
                  <c:v>45440</c:v>
                </c:pt>
                <c:pt idx="28">
                  <c:v>45441</c:v>
                </c:pt>
                <c:pt idx="29">
                  <c:v>45442</c:v>
                </c:pt>
                <c:pt idx="30">
                  <c:v>45443</c:v>
                </c:pt>
                <c:pt idx="31">
                  <c:v>45444</c:v>
                </c:pt>
                <c:pt idx="32">
                  <c:v>45445</c:v>
                </c:pt>
                <c:pt idx="33">
                  <c:v>45446</c:v>
                </c:pt>
                <c:pt idx="34">
                  <c:v>45447</c:v>
                </c:pt>
                <c:pt idx="35">
                  <c:v>45448</c:v>
                </c:pt>
                <c:pt idx="36">
                  <c:v>45449</c:v>
                </c:pt>
                <c:pt idx="37">
                  <c:v>45450</c:v>
                </c:pt>
                <c:pt idx="38">
                  <c:v>45451</c:v>
                </c:pt>
                <c:pt idx="39">
                  <c:v>45452</c:v>
                </c:pt>
                <c:pt idx="40">
                  <c:v>45453</c:v>
                </c:pt>
                <c:pt idx="41">
                  <c:v>45454</c:v>
                </c:pt>
                <c:pt idx="42">
                  <c:v>45455</c:v>
                </c:pt>
                <c:pt idx="43">
                  <c:v>45456</c:v>
                </c:pt>
                <c:pt idx="44">
                  <c:v>45457</c:v>
                </c:pt>
                <c:pt idx="45">
                  <c:v>45458</c:v>
                </c:pt>
                <c:pt idx="46">
                  <c:v>45459</c:v>
                </c:pt>
                <c:pt idx="47">
                  <c:v>45460</c:v>
                </c:pt>
                <c:pt idx="48">
                  <c:v>45461</c:v>
                </c:pt>
                <c:pt idx="49">
                  <c:v>45462</c:v>
                </c:pt>
                <c:pt idx="50">
                  <c:v>45463</c:v>
                </c:pt>
                <c:pt idx="51">
                  <c:v>45464</c:v>
                </c:pt>
                <c:pt idx="52">
                  <c:v>45465</c:v>
                </c:pt>
                <c:pt idx="53">
                  <c:v>45466</c:v>
                </c:pt>
                <c:pt idx="54">
                  <c:v>45467</c:v>
                </c:pt>
                <c:pt idx="55">
                  <c:v>45468</c:v>
                </c:pt>
                <c:pt idx="56">
                  <c:v>45469</c:v>
                </c:pt>
                <c:pt idx="57">
                  <c:v>45470</c:v>
                </c:pt>
                <c:pt idx="58">
                  <c:v>45471</c:v>
                </c:pt>
                <c:pt idx="59">
                  <c:v>45472</c:v>
                </c:pt>
                <c:pt idx="60">
                  <c:v>45473</c:v>
                </c:pt>
                <c:pt idx="61">
                  <c:v>45474</c:v>
                </c:pt>
                <c:pt idx="62">
                  <c:v>45475</c:v>
                </c:pt>
                <c:pt idx="63">
                  <c:v>45476</c:v>
                </c:pt>
                <c:pt idx="64">
                  <c:v>45477</c:v>
                </c:pt>
                <c:pt idx="65">
                  <c:v>45478</c:v>
                </c:pt>
                <c:pt idx="66">
                  <c:v>45479</c:v>
                </c:pt>
                <c:pt idx="67">
                  <c:v>45480</c:v>
                </c:pt>
                <c:pt idx="68">
                  <c:v>45481</c:v>
                </c:pt>
                <c:pt idx="69">
                  <c:v>45482</c:v>
                </c:pt>
                <c:pt idx="70">
                  <c:v>45483</c:v>
                </c:pt>
                <c:pt idx="71">
                  <c:v>45484</c:v>
                </c:pt>
                <c:pt idx="72">
                  <c:v>45485</c:v>
                </c:pt>
                <c:pt idx="73">
                  <c:v>45486</c:v>
                </c:pt>
                <c:pt idx="74">
                  <c:v>45487</c:v>
                </c:pt>
                <c:pt idx="75">
                  <c:v>45488</c:v>
                </c:pt>
                <c:pt idx="76">
                  <c:v>45489</c:v>
                </c:pt>
                <c:pt idx="77">
                  <c:v>45490</c:v>
                </c:pt>
                <c:pt idx="78">
                  <c:v>45491</c:v>
                </c:pt>
                <c:pt idx="79">
                  <c:v>45492</c:v>
                </c:pt>
                <c:pt idx="80">
                  <c:v>45493</c:v>
                </c:pt>
                <c:pt idx="81">
                  <c:v>45494</c:v>
                </c:pt>
                <c:pt idx="82">
                  <c:v>45495</c:v>
                </c:pt>
                <c:pt idx="83">
                  <c:v>45496</c:v>
                </c:pt>
                <c:pt idx="84">
                  <c:v>45497</c:v>
                </c:pt>
                <c:pt idx="85">
                  <c:v>45498</c:v>
                </c:pt>
                <c:pt idx="86">
                  <c:v>45499</c:v>
                </c:pt>
                <c:pt idx="87">
                  <c:v>45500</c:v>
                </c:pt>
                <c:pt idx="88">
                  <c:v>45501</c:v>
                </c:pt>
                <c:pt idx="89">
                  <c:v>45502</c:v>
                </c:pt>
                <c:pt idx="90">
                  <c:v>45503</c:v>
                </c:pt>
                <c:pt idx="91">
                  <c:v>45504</c:v>
                </c:pt>
                <c:pt idx="92">
                  <c:v>45505</c:v>
                </c:pt>
                <c:pt idx="93">
                  <c:v>45506</c:v>
                </c:pt>
                <c:pt idx="94">
                  <c:v>45507</c:v>
                </c:pt>
                <c:pt idx="95">
                  <c:v>45508</c:v>
                </c:pt>
                <c:pt idx="96">
                  <c:v>45509</c:v>
                </c:pt>
                <c:pt idx="97">
                  <c:v>45510</c:v>
                </c:pt>
                <c:pt idx="98">
                  <c:v>45511</c:v>
                </c:pt>
                <c:pt idx="99">
                  <c:v>45512</c:v>
                </c:pt>
                <c:pt idx="100">
                  <c:v>45513</c:v>
                </c:pt>
                <c:pt idx="101">
                  <c:v>45514</c:v>
                </c:pt>
                <c:pt idx="102">
                  <c:v>45515</c:v>
                </c:pt>
                <c:pt idx="103">
                  <c:v>45516</c:v>
                </c:pt>
                <c:pt idx="104">
                  <c:v>45517</c:v>
                </c:pt>
                <c:pt idx="105">
                  <c:v>45518</c:v>
                </c:pt>
                <c:pt idx="106">
                  <c:v>45519</c:v>
                </c:pt>
                <c:pt idx="107">
                  <c:v>45520</c:v>
                </c:pt>
                <c:pt idx="108">
                  <c:v>45521</c:v>
                </c:pt>
                <c:pt idx="109">
                  <c:v>45522</c:v>
                </c:pt>
                <c:pt idx="110">
                  <c:v>45523</c:v>
                </c:pt>
                <c:pt idx="111">
                  <c:v>45524</c:v>
                </c:pt>
                <c:pt idx="112">
                  <c:v>45525</c:v>
                </c:pt>
                <c:pt idx="113">
                  <c:v>45526</c:v>
                </c:pt>
                <c:pt idx="114">
                  <c:v>45527</c:v>
                </c:pt>
                <c:pt idx="115">
                  <c:v>45528</c:v>
                </c:pt>
                <c:pt idx="116">
                  <c:v>45529</c:v>
                </c:pt>
                <c:pt idx="117">
                  <c:v>45530</c:v>
                </c:pt>
                <c:pt idx="118">
                  <c:v>45531</c:v>
                </c:pt>
                <c:pt idx="119">
                  <c:v>45532</c:v>
                </c:pt>
                <c:pt idx="120">
                  <c:v>45533</c:v>
                </c:pt>
                <c:pt idx="121">
                  <c:v>45534</c:v>
                </c:pt>
                <c:pt idx="122">
                  <c:v>45535</c:v>
                </c:pt>
                <c:pt idx="123">
                  <c:v>45536</c:v>
                </c:pt>
                <c:pt idx="124">
                  <c:v>45537</c:v>
                </c:pt>
                <c:pt idx="125">
                  <c:v>45538</c:v>
                </c:pt>
                <c:pt idx="126">
                  <c:v>45539</c:v>
                </c:pt>
                <c:pt idx="127">
                  <c:v>45540</c:v>
                </c:pt>
                <c:pt idx="128">
                  <c:v>45541</c:v>
                </c:pt>
                <c:pt idx="129">
                  <c:v>45542</c:v>
                </c:pt>
                <c:pt idx="130">
                  <c:v>45543</c:v>
                </c:pt>
                <c:pt idx="131">
                  <c:v>45544</c:v>
                </c:pt>
                <c:pt idx="132">
                  <c:v>45545</c:v>
                </c:pt>
                <c:pt idx="133">
                  <c:v>45546</c:v>
                </c:pt>
                <c:pt idx="134">
                  <c:v>45547</c:v>
                </c:pt>
                <c:pt idx="135">
                  <c:v>45548</c:v>
                </c:pt>
                <c:pt idx="136">
                  <c:v>45549</c:v>
                </c:pt>
                <c:pt idx="137">
                  <c:v>45550</c:v>
                </c:pt>
                <c:pt idx="138">
                  <c:v>45551</c:v>
                </c:pt>
                <c:pt idx="139">
                  <c:v>45552</c:v>
                </c:pt>
                <c:pt idx="140">
                  <c:v>45553</c:v>
                </c:pt>
                <c:pt idx="141">
                  <c:v>45554</c:v>
                </c:pt>
                <c:pt idx="142">
                  <c:v>45555</c:v>
                </c:pt>
                <c:pt idx="143">
                  <c:v>45556</c:v>
                </c:pt>
                <c:pt idx="144">
                  <c:v>45557</c:v>
                </c:pt>
                <c:pt idx="145">
                  <c:v>45558</c:v>
                </c:pt>
                <c:pt idx="146">
                  <c:v>45559</c:v>
                </c:pt>
                <c:pt idx="147">
                  <c:v>45560</c:v>
                </c:pt>
                <c:pt idx="148">
                  <c:v>45561</c:v>
                </c:pt>
                <c:pt idx="149">
                  <c:v>45562</c:v>
                </c:pt>
                <c:pt idx="150">
                  <c:v>45563</c:v>
                </c:pt>
                <c:pt idx="151">
                  <c:v>45564</c:v>
                </c:pt>
                <c:pt idx="152">
                  <c:v>45565</c:v>
                </c:pt>
                <c:pt idx="153">
                  <c:v>45566</c:v>
                </c:pt>
                <c:pt idx="154">
                  <c:v>45567</c:v>
                </c:pt>
                <c:pt idx="155">
                  <c:v>45568</c:v>
                </c:pt>
                <c:pt idx="156">
                  <c:v>45569</c:v>
                </c:pt>
                <c:pt idx="157">
                  <c:v>45570</c:v>
                </c:pt>
                <c:pt idx="158">
                  <c:v>45571</c:v>
                </c:pt>
                <c:pt idx="159">
                  <c:v>45572</c:v>
                </c:pt>
                <c:pt idx="160">
                  <c:v>45573</c:v>
                </c:pt>
                <c:pt idx="161">
                  <c:v>45574</c:v>
                </c:pt>
                <c:pt idx="162">
                  <c:v>45575</c:v>
                </c:pt>
                <c:pt idx="163">
                  <c:v>45576</c:v>
                </c:pt>
                <c:pt idx="164">
                  <c:v>45577</c:v>
                </c:pt>
                <c:pt idx="165">
                  <c:v>45578</c:v>
                </c:pt>
                <c:pt idx="166">
                  <c:v>45579</c:v>
                </c:pt>
                <c:pt idx="167">
                  <c:v>45580</c:v>
                </c:pt>
                <c:pt idx="168">
                  <c:v>45581</c:v>
                </c:pt>
                <c:pt idx="169">
                  <c:v>45582</c:v>
                </c:pt>
                <c:pt idx="170">
                  <c:v>45583</c:v>
                </c:pt>
                <c:pt idx="171">
                  <c:v>45584</c:v>
                </c:pt>
                <c:pt idx="172">
                  <c:v>45585</c:v>
                </c:pt>
                <c:pt idx="173">
                  <c:v>45586</c:v>
                </c:pt>
                <c:pt idx="174">
                  <c:v>45587</c:v>
                </c:pt>
                <c:pt idx="175">
                  <c:v>45588</c:v>
                </c:pt>
                <c:pt idx="176">
                  <c:v>45589</c:v>
                </c:pt>
                <c:pt idx="177">
                  <c:v>45590</c:v>
                </c:pt>
                <c:pt idx="178">
                  <c:v>45591</c:v>
                </c:pt>
                <c:pt idx="179">
                  <c:v>45592</c:v>
                </c:pt>
                <c:pt idx="180">
                  <c:v>45593</c:v>
                </c:pt>
                <c:pt idx="181">
                  <c:v>45594</c:v>
                </c:pt>
                <c:pt idx="182">
                  <c:v>45595</c:v>
                </c:pt>
                <c:pt idx="183">
                  <c:v>45596</c:v>
                </c:pt>
                <c:pt idx="184">
                  <c:v>45597</c:v>
                </c:pt>
                <c:pt idx="185">
                  <c:v>45598</c:v>
                </c:pt>
                <c:pt idx="186">
                  <c:v>45599</c:v>
                </c:pt>
                <c:pt idx="187">
                  <c:v>45600</c:v>
                </c:pt>
                <c:pt idx="188">
                  <c:v>45601</c:v>
                </c:pt>
                <c:pt idx="189">
                  <c:v>45602</c:v>
                </c:pt>
                <c:pt idx="190">
                  <c:v>45603</c:v>
                </c:pt>
                <c:pt idx="191">
                  <c:v>45604</c:v>
                </c:pt>
                <c:pt idx="192">
                  <c:v>45605</c:v>
                </c:pt>
                <c:pt idx="193">
                  <c:v>45606</c:v>
                </c:pt>
                <c:pt idx="194">
                  <c:v>45607</c:v>
                </c:pt>
                <c:pt idx="195">
                  <c:v>45608</c:v>
                </c:pt>
                <c:pt idx="196">
                  <c:v>45609</c:v>
                </c:pt>
                <c:pt idx="197">
                  <c:v>45610</c:v>
                </c:pt>
                <c:pt idx="198">
                  <c:v>45611</c:v>
                </c:pt>
                <c:pt idx="199">
                  <c:v>45612</c:v>
                </c:pt>
                <c:pt idx="200">
                  <c:v>45613</c:v>
                </c:pt>
                <c:pt idx="201">
                  <c:v>45614</c:v>
                </c:pt>
                <c:pt idx="202">
                  <c:v>45615</c:v>
                </c:pt>
                <c:pt idx="203">
                  <c:v>45616</c:v>
                </c:pt>
                <c:pt idx="204">
                  <c:v>45617</c:v>
                </c:pt>
                <c:pt idx="205">
                  <c:v>45618</c:v>
                </c:pt>
                <c:pt idx="206">
                  <c:v>45619</c:v>
                </c:pt>
                <c:pt idx="207">
                  <c:v>45620</c:v>
                </c:pt>
                <c:pt idx="208">
                  <c:v>45621</c:v>
                </c:pt>
                <c:pt idx="209">
                  <c:v>45622</c:v>
                </c:pt>
                <c:pt idx="210">
                  <c:v>45623</c:v>
                </c:pt>
                <c:pt idx="211">
                  <c:v>45624</c:v>
                </c:pt>
                <c:pt idx="212">
                  <c:v>45625</c:v>
                </c:pt>
                <c:pt idx="213">
                  <c:v>45626</c:v>
                </c:pt>
                <c:pt idx="214">
                  <c:v>45627</c:v>
                </c:pt>
                <c:pt idx="215">
                  <c:v>45628</c:v>
                </c:pt>
                <c:pt idx="216">
                  <c:v>45629</c:v>
                </c:pt>
                <c:pt idx="217">
                  <c:v>45630</c:v>
                </c:pt>
                <c:pt idx="218">
                  <c:v>45631</c:v>
                </c:pt>
                <c:pt idx="219">
                  <c:v>45632</c:v>
                </c:pt>
                <c:pt idx="220">
                  <c:v>45633</c:v>
                </c:pt>
                <c:pt idx="221">
                  <c:v>45634</c:v>
                </c:pt>
                <c:pt idx="222">
                  <c:v>45635</c:v>
                </c:pt>
                <c:pt idx="223">
                  <c:v>45636</c:v>
                </c:pt>
                <c:pt idx="224">
                  <c:v>45637</c:v>
                </c:pt>
                <c:pt idx="225">
                  <c:v>45638</c:v>
                </c:pt>
                <c:pt idx="226">
                  <c:v>45639</c:v>
                </c:pt>
                <c:pt idx="227">
                  <c:v>45640</c:v>
                </c:pt>
                <c:pt idx="228">
                  <c:v>45641</c:v>
                </c:pt>
                <c:pt idx="229">
                  <c:v>45642</c:v>
                </c:pt>
                <c:pt idx="230">
                  <c:v>45643</c:v>
                </c:pt>
                <c:pt idx="231">
                  <c:v>45644</c:v>
                </c:pt>
                <c:pt idx="232">
                  <c:v>45645</c:v>
                </c:pt>
                <c:pt idx="233">
                  <c:v>45646</c:v>
                </c:pt>
                <c:pt idx="234">
                  <c:v>45647</c:v>
                </c:pt>
                <c:pt idx="235">
                  <c:v>45648</c:v>
                </c:pt>
                <c:pt idx="236">
                  <c:v>45649</c:v>
                </c:pt>
                <c:pt idx="237">
                  <c:v>45650</c:v>
                </c:pt>
                <c:pt idx="238">
                  <c:v>45651</c:v>
                </c:pt>
                <c:pt idx="239">
                  <c:v>45652</c:v>
                </c:pt>
                <c:pt idx="240">
                  <c:v>45653</c:v>
                </c:pt>
                <c:pt idx="241">
                  <c:v>45654</c:v>
                </c:pt>
                <c:pt idx="242">
                  <c:v>45655</c:v>
                </c:pt>
                <c:pt idx="243">
                  <c:v>45656</c:v>
                </c:pt>
                <c:pt idx="244">
                  <c:v>45657</c:v>
                </c:pt>
              </c:numCache>
            </c:numRef>
          </c:cat>
          <c:val>
            <c:numRef>
              <c:f>Sheet1!$B$2:$B$246</c:f>
              <c:numCache>
                <c:formatCode>General</c:formatCode>
                <c:ptCount val="245"/>
                <c:pt idx="0">
                  <c:v>278</c:v>
                </c:pt>
                <c:pt idx="1">
                  <c:v>278</c:v>
                </c:pt>
                <c:pt idx="2">
                  <c:v>278</c:v>
                </c:pt>
                <c:pt idx="3">
                  <c:v>278</c:v>
                </c:pt>
                <c:pt idx="4">
                  <c:v>278</c:v>
                </c:pt>
                <c:pt idx="5">
                  <c:v>278</c:v>
                </c:pt>
                <c:pt idx="6">
                  <c:v>278</c:v>
                </c:pt>
                <c:pt idx="7">
                  <c:v>278</c:v>
                </c:pt>
                <c:pt idx="8">
                  <c:v>278</c:v>
                </c:pt>
                <c:pt idx="9">
                  <c:v>279</c:v>
                </c:pt>
                <c:pt idx="10">
                  <c:v>279</c:v>
                </c:pt>
                <c:pt idx="11">
                  <c:v>279</c:v>
                </c:pt>
                <c:pt idx="12">
                  <c:v>280</c:v>
                </c:pt>
                <c:pt idx="13">
                  <c:v>280</c:v>
                </c:pt>
                <c:pt idx="14">
                  <c:v>281</c:v>
                </c:pt>
                <c:pt idx="15">
                  <c:v>282</c:v>
                </c:pt>
                <c:pt idx="16">
                  <c:v>283</c:v>
                </c:pt>
                <c:pt idx="17">
                  <c:v>283</c:v>
                </c:pt>
                <c:pt idx="18">
                  <c:v>283</c:v>
                </c:pt>
                <c:pt idx="19">
                  <c:v>283</c:v>
                </c:pt>
                <c:pt idx="20">
                  <c:v>284</c:v>
                </c:pt>
                <c:pt idx="21">
                  <c:v>284</c:v>
                </c:pt>
                <c:pt idx="22">
                  <c:v>285</c:v>
                </c:pt>
                <c:pt idx="23">
                  <c:v>285</c:v>
                </c:pt>
                <c:pt idx="24">
                  <c:v>285</c:v>
                </c:pt>
                <c:pt idx="25">
                  <c:v>285</c:v>
                </c:pt>
                <c:pt idx="26">
                  <c:v>286</c:v>
                </c:pt>
                <c:pt idx="27">
                  <c:v>286</c:v>
                </c:pt>
                <c:pt idx="28">
                  <c:v>287</c:v>
                </c:pt>
                <c:pt idx="29">
                  <c:v>287</c:v>
                </c:pt>
                <c:pt idx="30">
                  <c:v>287</c:v>
                </c:pt>
                <c:pt idx="31">
                  <c:v>287</c:v>
                </c:pt>
                <c:pt idx="32">
                  <c:v>287</c:v>
                </c:pt>
                <c:pt idx="33">
                  <c:v>287</c:v>
                </c:pt>
                <c:pt idx="34">
                  <c:v>287</c:v>
                </c:pt>
                <c:pt idx="35">
                  <c:v>288</c:v>
                </c:pt>
                <c:pt idx="36">
                  <c:v>288</c:v>
                </c:pt>
                <c:pt idx="37">
                  <c:v>288</c:v>
                </c:pt>
                <c:pt idx="38">
                  <c:v>288</c:v>
                </c:pt>
                <c:pt idx="39">
                  <c:v>289</c:v>
                </c:pt>
                <c:pt idx="40">
                  <c:v>289</c:v>
                </c:pt>
                <c:pt idx="41">
                  <c:v>289</c:v>
                </c:pt>
                <c:pt idx="42">
                  <c:v>289</c:v>
                </c:pt>
                <c:pt idx="43">
                  <c:v>289</c:v>
                </c:pt>
                <c:pt idx="44">
                  <c:v>291</c:v>
                </c:pt>
                <c:pt idx="45">
                  <c:v>291</c:v>
                </c:pt>
                <c:pt idx="46">
                  <c:v>291</c:v>
                </c:pt>
                <c:pt idx="47">
                  <c:v>291</c:v>
                </c:pt>
                <c:pt idx="48">
                  <c:v>291</c:v>
                </c:pt>
                <c:pt idx="49">
                  <c:v>291</c:v>
                </c:pt>
                <c:pt idx="50">
                  <c:v>291</c:v>
                </c:pt>
                <c:pt idx="51">
                  <c:v>291</c:v>
                </c:pt>
                <c:pt idx="52">
                  <c:v>291</c:v>
                </c:pt>
                <c:pt idx="53">
                  <c:v>291</c:v>
                </c:pt>
                <c:pt idx="54">
                  <c:v>292</c:v>
                </c:pt>
                <c:pt idx="55">
                  <c:v>292</c:v>
                </c:pt>
                <c:pt idx="56">
                  <c:v>292</c:v>
                </c:pt>
                <c:pt idx="57">
                  <c:v>292</c:v>
                </c:pt>
                <c:pt idx="58">
                  <c:v>292</c:v>
                </c:pt>
                <c:pt idx="59">
                  <c:v>292</c:v>
                </c:pt>
                <c:pt idx="60">
                  <c:v>292</c:v>
                </c:pt>
                <c:pt idx="61">
                  <c:v>294</c:v>
                </c:pt>
                <c:pt idx="62">
                  <c:v>295</c:v>
                </c:pt>
                <c:pt idx="63">
                  <c:v>296</c:v>
                </c:pt>
                <c:pt idx="64">
                  <c:v>296</c:v>
                </c:pt>
                <c:pt idx="65">
                  <c:v>296</c:v>
                </c:pt>
                <c:pt idx="66">
                  <c:v>296</c:v>
                </c:pt>
                <c:pt idx="67">
                  <c:v>296</c:v>
                </c:pt>
                <c:pt idx="68">
                  <c:v>296</c:v>
                </c:pt>
                <c:pt idx="69">
                  <c:v>296</c:v>
                </c:pt>
                <c:pt idx="70">
                  <c:v>296</c:v>
                </c:pt>
                <c:pt idx="71">
                  <c:v>297</c:v>
                </c:pt>
                <c:pt idx="72">
                  <c:v>299</c:v>
                </c:pt>
                <c:pt idx="73">
                  <c:v>299</c:v>
                </c:pt>
                <c:pt idx="74">
                  <c:v>301</c:v>
                </c:pt>
                <c:pt idx="75">
                  <c:v>301</c:v>
                </c:pt>
                <c:pt idx="76">
                  <c:v>303</c:v>
                </c:pt>
                <c:pt idx="77">
                  <c:v>303</c:v>
                </c:pt>
                <c:pt idx="78">
                  <c:v>306</c:v>
                </c:pt>
                <c:pt idx="79">
                  <c:v>307</c:v>
                </c:pt>
                <c:pt idx="80">
                  <c:v>313</c:v>
                </c:pt>
                <c:pt idx="81">
                  <c:v>317</c:v>
                </c:pt>
                <c:pt idx="82">
                  <c:v>321</c:v>
                </c:pt>
                <c:pt idx="83">
                  <c:v>322</c:v>
                </c:pt>
                <c:pt idx="84">
                  <c:v>323</c:v>
                </c:pt>
                <c:pt idx="85">
                  <c:v>323</c:v>
                </c:pt>
                <c:pt idx="86">
                  <c:v>323</c:v>
                </c:pt>
                <c:pt idx="87">
                  <c:v>324</c:v>
                </c:pt>
                <c:pt idx="88">
                  <c:v>324</c:v>
                </c:pt>
                <c:pt idx="89">
                  <c:v>324</c:v>
                </c:pt>
                <c:pt idx="90">
                  <c:v>324</c:v>
                </c:pt>
                <c:pt idx="91">
                  <c:v>324</c:v>
                </c:pt>
                <c:pt idx="92">
                  <c:v>325</c:v>
                </c:pt>
                <c:pt idx="93">
                  <c:v>325</c:v>
                </c:pt>
                <c:pt idx="94">
                  <c:v>325</c:v>
                </c:pt>
                <c:pt idx="95">
                  <c:v>325</c:v>
                </c:pt>
                <c:pt idx="96">
                  <c:v>325</c:v>
                </c:pt>
                <c:pt idx="97">
                  <c:v>326</c:v>
                </c:pt>
                <c:pt idx="98">
                  <c:v>326</c:v>
                </c:pt>
                <c:pt idx="99">
                  <c:v>329</c:v>
                </c:pt>
                <c:pt idx="100">
                  <c:v>329</c:v>
                </c:pt>
                <c:pt idx="101">
                  <c:v>329</c:v>
                </c:pt>
                <c:pt idx="102">
                  <c:v>329</c:v>
                </c:pt>
                <c:pt idx="103">
                  <c:v>329</c:v>
                </c:pt>
                <c:pt idx="104">
                  <c:v>329</c:v>
                </c:pt>
                <c:pt idx="105">
                  <c:v>329</c:v>
                </c:pt>
                <c:pt idx="106">
                  <c:v>329</c:v>
                </c:pt>
                <c:pt idx="107">
                  <c:v>329</c:v>
                </c:pt>
                <c:pt idx="108">
                  <c:v>331</c:v>
                </c:pt>
                <c:pt idx="109">
                  <c:v>333</c:v>
                </c:pt>
                <c:pt idx="110">
                  <c:v>333</c:v>
                </c:pt>
                <c:pt idx="111">
                  <c:v>333</c:v>
                </c:pt>
                <c:pt idx="112">
                  <c:v>333</c:v>
                </c:pt>
                <c:pt idx="113">
                  <c:v>333</c:v>
                </c:pt>
                <c:pt idx="114">
                  <c:v>333</c:v>
                </c:pt>
                <c:pt idx="115">
                  <c:v>334</c:v>
                </c:pt>
                <c:pt idx="116">
                  <c:v>334</c:v>
                </c:pt>
                <c:pt idx="117">
                  <c:v>334</c:v>
                </c:pt>
                <c:pt idx="118">
                  <c:v>334</c:v>
                </c:pt>
                <c:pt idx="119">
                  <c:v>334</c:v>
                </c:pt>
                <c:pt idx="120">
                  <c:v>335</c:v>
                </c:pt>
                <c:pt idx="121">
                  <c:v>335</c:v>
                </c:pt>
                <c:pt idx="122">
                  <c:v>335</c:v>
                </c:pt>
                <c:pt idx="123">
                  <c:v>336</c:v>
                </c:pt>
                <c:pt idx="124">
                  <c:v>336</c:v>
                </c:pt>
                <c:pt idx="125">
                  <c:v>336</c:v>
                </c:pt>
                <c:pt idx="126">
                  <c:v>337</c:v>
                </c:pt>
                <c:pt idx="127">
                  <c:v>338</c:v>
                </c:pt>
                <c:pt idx="128">
                  <c:v>338</c:v>
                </c:pt>
                <c:pt idx="129">
                  <c:v>338</c:v>
                </c:pt>
                <c:pt idx="130">
                  <c:v>338</c:v>
                </c:pt>
                <c:pt idx="131">
                  <c:v>338</c:v>
                </c:pt>
                <c:pt idx="132">
                  <c:v>338</c:v>
                </c:pt>
                <c:pt idx="133">
                  <c:v>338</c:v>
                </c:pt>
                <c:pt idx="134">
                  <c:v>338</c:v>
                </c:pt>
                <c:pt idx="135">
                  <c:v>339</c:v>
                </c:pt>
                <c:pt idx="136">
                  <c:v>339</c:v>
                </c:pt>
                <c:pt idx="137">
                  <c:v>339</c:v>
                </c:pt>
                <c:pt idx="138">
                  <c:v>339</c:v>
                </c:pt>
                <c:pt idx="139">
                  <c:v>339</c:v>
                </c:pt>
                <c:pt idx="140">
                  <c:v>342</c:v>
                </c:pt>
                <c:pt idx="141">
                  <c:v>342</c:v>
                </c:pt>
                <c:pt idx="142">
                  <c:v>342</c:v>
                </c:pt>
                <c:pt idx="143">
                  <c:v>342</c:v>
                </c:pt>
                <c:pt idx="144">
                  <c:v>346</c:v>
                </c:pt>
                <c:pt idx="145">
                  <c:v>347</c:v>
                </c:pt>
                <c:pt idx="146">
                  <c:v>347</c:v>
                </c:pt>
                <c:pt idx="147">
                  <c:v>347</c:v>
                </c:pt>
                <c:pt idx="148">
                  <c:v>347</c:v>
                </c:pt>
                <c:pt idx="149">
                  <c:v>347</c:v>
                </c:pt>
                <c:pt idx="150">
                  <c:v>347</c:v>
                </c:pt>
                <c:pt idx="151">
                  <c:v>348</c:v>
                </c:pt>
                <c:pt idx="152">
                  <c:v>349</c:v>
                </c:pt>
                <c:pt idx="153">
                  <c:v>349</c:v>
                </c:pt>
                <c:pt idx="154">
                  <c:v>349</c:v>
                </c:pt>
                <c:pt idx="155">
                  <c:v>349</c:v>
                </c:pt>
                <c:pt idx="156">
                  <c:v>349</c:v>
                </c:pt>
                <c:pt idx="157">
                  <c:v>349</c:v>
                </c:pt>
                <c:pt idx="158">
                  <c:v>350</c:v>
                </c:pt>
                <c:pt idx="159">
                  <c:v>350</c:v>
                </c:pt>
                <c:pt idx="160">
                  <c:v>351</c:v>
                </c:pt>
                <c:pt idx="161">
                  <c:v>351</c:v>
                </c:pt>
                <c:pt idx="162">
                  <c:v>351</c:v>
                </c:pt>
                <c:pt idx="163">
                  <c:v>351</c:v>
                </c:pt>
                <c:pt idx="164">
                  <c:v>351</c:v>
                </c:pt>
                <c:pt idx="165">
                  <c:v>351</c:v>
                </c:pt>
                <c:pt idx="166">
                  <c:v>351</c:v>
                </c:pt>
                <c:pt idx="167">
                  <c:v>351</c:v>
                </c:pt>
                <c:pt idx="168">
                  <c:v>352</c:v>
                </c:pt>
                <c:pt idx="169">
                  <c:v>354</c:v>
                </c:pt>
                <c:pt idx="170">
                  <c:v>354</c:v>
                </c:pt>
                <c:pt idx="171">
                  <c:v>355</c:v>
                </c:pt>
                <c:pt idx="172">
                  <c:v>355</c:v>
                </c:pt>
                <c:pt idx="173">
                  <c:v>355</c:v>
                </c:pt>
                <c:pt idx="174">
                  <c:v>355</c:v>
                </c:pt>
                <c:pt idx="175">
                  <c:v>356</c:v>
                </c:pt>
                <c:pt idx="176">
                  <c:v>357</c:v>
                </c:pt>
                <c:pt idx="177">
                  <c:v>357</c:v>
                </c:pt>
                <c:pt idx="178">
                  <c:v>358</c:v>
                </c:pt>
                <c:pt idx="179">
                  <c:v>358</c:v>
                </c:pt>
                <c:pt idx="180">
                  <c:v>358</c:v>
                </c:pt>
                <c:pt idx="181">
                  <c:v>359</c:v>
                </c:pt>
                <c:pt idx="182">
                  <c:v>360</c:v>
                </c:pt>
                <c:pt idx="183">
                  <c:v>360</c:v>
                </c:pt>
                <c:pt idx="184">
                  <c:v>360</c:v>
                </c:pt>
                <c:pt idx="185">
                  <c:v>361</c:v>
                </c:pt>
                <c:pt idx="186">
                  <c:v>361</c:v>
                </c:pt>
                <c:pt idx="187">
                  <c:v>361</c:v>
                </c:pt>
                <c:pt idx="188">
                  <c:v>361</c:v>
                </c:pt>
                <c:pt idx="189">
                  <c:v>361</c:v>
                </c:pt>
                <c:pt idx="190">
                  <c:v>361</c:v>
                </c:pt>
                <c:pt idx="191">
                  <c:v>361</c:v>
                </c:pt>
                <c:pt idx="192">
                  <c:v>361</c:v>
                </c:pt>
                <c:pt idx="193">
                  <c:v>361</c:v>
                </c:pt>
                <c:pt idx="194">
                  <c:v>361</c:v>
                </c:pt>
                <c:pt idx="195">
                  <c:v>361</c:v>
                </c:pt>
                <c:pt idx="196">
                  <c:v>361</c:v>
                </c:pt>
                <c:pt idx="197">
                  <c:v>361</c:v>
                </c:pt>
                <c:pt idx="198">
                  <c:v>361</c:v>
                </c:pt>
                <c:pt idx="199">
                  <c:v>361</c:v>
                </c:pt>
                <c:pt idx="200">
                  <c:v>361</c:v>
                </c:pt>
                <c:pt idx="201">
                  <c:v>361</c:v>
                </c:pt>
                <c:pt idx="202">
                  <c:v>361</c:v>
                </c:pt>
                <c:pt idx="203">
                  <c:v>361</c:v>
                </c:pt>
                <c:pt idx="204">
                  <c:v>361</c:v>
                </c:pt>
                <c:pt idx="205">
                  <c:v>361</c:v>
                </c:pt>
                <c:pt idx="206">
                  <c:v>361</c:v>
                </c:pt>
                <c:pt idx="207">
                  <c:v>361</c:v>
                </c:pt>
                <c:pt idx="208">
                  <c:v>361</c:v>
                </c:pt>
                <c:pt idx="209">
                  <c:v>361</c:v>
                </c:pt>
                <c:pt idx="210">
                  <c:v>361</c:v>
                </c:pt>
                <c:pt idx="211">
                  <c:v>362</c:v>
                </c:pt>
                <c:pt idx="212">
                  <c:v>362</c:v>
                </c:pt>
                <c:pt idx="213">
                  <c:v>362</c:v>
                </c:pt>
                <c:pt idx="214">
                  <c:v>363</c:v>
                </c:pt>
                <c:pt idx="215">
                  <c:v>364</c:v>
                </c:pt>
                <c:pt idx="216">
                  <c:v>364</c:v>
                </c:pt>
                <c:pt idx="217">
                  <c:v>364</c:v>
                </c:pt>
                <c:pt idx="218">
                  <c:v>364</c:v>
                </c:pt>
                <c:pt idx="219">
                  <c:v>364</c:v>
                </c:pt>
                <c:pt idx="220">
                  <c:v>364</c:v>
                </c:pt>
                <c:pt idx="221">
                  <c:v>364</c:v>
                </c:pt>
                <c:pt idx="222">
                  <c:v>364</c:v>
                </c:pt>
                <c:pt idx="223">
                  <c:v>364</c:v>
                </c:pt>
                <c:pt idx="224">
                  <c:v>364</c:v>
                </c:pt>
                <c:pt idx="225">
                  <c:v>364</c:v>
                </c:pt>
                <c:pt idx="226">
                  <c:v>364</c:v>
                </c:pt>
                <c:pt idx="227">
                  <c:v>364</c:v>
                </c:pt>
                <c:pt idx="228">
                  <c:v>364</c:v>
                </c:pt>
                <c:pt idx="229">
                  <c:v>364</c:v>
                </c:pt>
                <c:pt idx="230">
                  <c:v>365</c:v>
                </c:pt>
                <c:pt idx="231">
                  <c:v>365</c:v>
                </c:pt>
                <c:pt idx="232">
                  <c:v>365</c:v>
                </c:pt>
                <c:pt idx="233">
                  <c:v>365</c:v>
                </c:pt>
                <c:pt idx="234">
                  <c:v>365</c:v>
                </c:pt>
                <c:pt idx="235">
                  <c:v>365</c:v>
                </c:pt>
                <c:pt idx="236">
                  <c:v>365</c:v>
                </c:pt>
                <c:pt idx="237">
                  <c:v>365</c:v>
                </c:pt>
                <c:pt idx="238">
                  <c:v>365</c:v>
                </c:pt>
                <c:pt idx="239">
                  <c:v>365</c:v>
                </c:pt>
                <c:pt idx="240">
                  <c:v>365</c:v>
                </c:pt>
                <c:pt idx="241">
                  <c:v>365</c:v>
                </c:pt>
                <c:pt idx="242">
                  <c:v>365</c:v>
                </c:pt>
                <c:pt idx="243">
                  <c:v>366</c:v>
                </c:pt>
                <c:pt idx="244">
                  <c:v>366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37-4915-B3A0-3C9BFE4B7A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855616"/>
        <c:axId val="309860864"/>
      </c:lineChart>
      <c:dateAx>
        <c:axId val="309855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60864"/>
        <c:crosses val="autoZero"/>
        <c:auto val="1"/>
        <c:lblOffset val="100"/>
        <c:baseTimeUnit val="days"/>
      </c:dateAx>
      <c:valAx>
        <c:axId val="309860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55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Vieux-la-Romaine, musée et sites archéologiques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Sheet1!$A$2:$A$246</c:f>
              <c:numCache>
                <c:formatCode>m/d/yyyy</c:formatCode>
                <c:ptCount val="245"/>
                <c:pt idx="0">
                  <c:v>45413</c:v>
                </c:pt>
                <c:pt idx="1">
                  <c:v>45414</c:v>
                </c:pt>
                <c:pt idx="2">
                  <c:v>45415</c:v>
                </c:pt>
                <c:pt idx="3">
                  <c:v>45416</c:v>
                </c:pt>
                <c:pt idx="4">
                  <c:v>45417</c:v>
                </c:pt>
                <c:pt idx="5">
                  <c:v>45418</c:v>
                </c:pt>
                <c:pt idx="6">
                  <c:v>45419</c:v>
                </c:pt>
                <c:pt idx="7">
                  <c:v>45420</c:v>
                </c:pt>
                <c:pt idx="8">
                  <c:v>45421</c:v>
                </c:pt>
                <c:pt idx="9">
                  <c:v>45422</c:v>
                </c:pt>
                <c:pt idx="10">
                  <c:v>45423</c:v>
                </c:pt>
                <c:pt idx="11">
                  <c:v>45424</c:v>
                </c:pt>
                <c:pt idx="12">
                  <c:v>45425</c:v>
                </c:pt>
                <c:pt idx="13">
                  <c:v>45426</c:v>
                </c:pt>
                <c:pt idx="14">
                  <c:v>45427</c:v>
                </c:pt>
                <c:pt idx="15">
                  <c:v>45428</c:v>
                </c:pt>
                <c:pt idx="16">
                  <c:v>45429</c:v>
                </c:pt>
                <c:pt idx="17">
                  <c:v>45430</c:v>
                </c:pt>
                <c:pt idx="18">
                  <c:v>45431</c:v>
                </c:pt>
                <c:pt idx="19">
                  <c:v>45432</c:v>
                </c:pt>
                <c:pt idx="20">
                  <c:v>45433</c:v>
                </c:pt>
                <c:pt idx="21">
                  <c:v>45434</c:v>
                </c:pt>
                <c:pt idx="22">
                  <c:v>45435</c:v>
                </c:pt>
                <c:pt idx="23">
                  <c:v>45436</c:v>
                </c:pt>
                <c:pt idx="24">
                  <c:v>45437</c:v>
                </c:pt>
                <c:pt idx="25">
                  <c:v>45438</c:v>
                </c:pt>
                <c:pt idx="26">
                  <c:v>45439</c:v>
                </c:pt>
                <c:pt idx="27">
                  <c:v>45440</c:v>
                </c:pt>
                <c:pt idx="28">
                  <c:v>45441</c:v>
                </c:pt>
                <c:pt idx="29">
                  <c:v>45442</c:v>
                </c:pt>
                <c:pt idx="30">
                  <c:v>45443</c:v>
                </c:pt>
                <c:pt idx="31">
                  <c:v>45444</c:v>
                </c:pt>
                <c:pt idx="32">
                  <c:v>45445</c:v>
                </c:pt>
                <c:pt idx="33">
                  <c:v>45446</c:v>
                </c:pt>
                <c:pt idx="34">
                  <c:v>45447</c:v>
                </c:pt>
                <c:pt idx="35">
                  <c:v>45448</c:v>
                </c:pt>
                <c:pt idx="36">
                  <c:v>45449</c:v>
                </c:pt>
                <c:pt idx="37">
                  <c:v>45450</c:v>
                </c:pt>
                <c:pt idx="38">
                  <c:v>45451</c:v>
                </c:pt>
                <c:pt idx="39">
                  <c:v>45452</c:v>
                </c:pt>
                <c:pt idx="40">
                  <c:v>45453</c:v>
                </c:pt>
                <c:pt idx="41">
                  <c:v>45454</c:v>
                </c:pt>
                <c:pt idx="42">
                  <c:v>45455</c:v>
                </c:pt>
                <c:pt idx="43">
                  <c:v>45456</c:v>
                </c:pt>
                <c:pt idx="44">
                  <c:v>45457</c:v>
                </c:pt>
                <c:pt idx="45">
                  <c:v>45458</c:v>
                </c:pt>
                <c:pt idx="46">
                  <c:v>45459</c:v>
                </c:pt>
                <c:pt idx="47">
                  <c:v>45460</c:v>
                </c:pt>
                <c:pt idx="48">
                  <c:v>45461</c:v>
                </c:pt>
                <c:pt idx="49">
                  <c:v>45462</c:v>
                </c:pt>
                <c:pt idx="50">
                  <c:v>45463</c:v>
                </c:pt>
                <c:pt idx="51">
                  <c:v>45464</c:v>
                </c:pt>
                <c:pt idx="52">
                  <c:v>45465</c:v>
                </c:pt>
                <c:pt idx="53">
                  <c:v>45466</c:v>
                </c:pt>
                <c:pt idx="54">
                  <c:v>45467</c:v>
                </c:pt>
                <c:pt idx="55">
                  <c:v>45468</c:v>
                </c:pt>
                <c:pt idx="56">
                  <c:v>45469</c:v>
                </c:pt>
                <c:pt idx="57">
                  <c:v>45470</c:v>
                </c:pt>
                <c:pt idx="58">
                  <c:v>45471</c:v>
                </c:pt>
                <c:pt idx="59">
                  <c:v>45472</c:v>
                </c:pt>
                <c:pt idx="60">
                  <c:v>45473</c:v>
                </c:pt>
                <c:pt idx="61">
                  <c:v>45474</c:v>
                </c:pt>
                <c:pt idx="62">
                  <c:v>45475</c:v>
                </c:pt>
                <c:pt idx="63">
                  <c:v>45476</c:v>
                </c:pt>
                <c:pt idx="64">
                  <c:v>45477</c:v>
                </c:pt>
                <c:pt idx="65">
                  <c:v>45478</c:v>
                </c:pt>
                <c:pt idx="66">
                  <c:v>45479</c:v>
                </c:pt>
                <c:pt idx="67">
                  <c:v>45480</c:v>
                </c:pt>
                <c:pt idx="68">
                  <c:v>45481</c:v>
                </c:pt>
                <c:pt idx="69">
                  <c:v>45482</c:v>
                </c:pt>
                <c:pt idx="70">
                  <c:v>45483</c:v>
                </c:pt>
                <c:pt idx="71">
                  <c:v>45484</c:v>
                </c:pt>
                <c:pt idx="72">
                  <c:v>45485</c:v>
                </c:pt>
                <c:pt idx="73">
                  <c:v>45486</c:v>
                </c:pt>
                <c:pt idx="74">
                  <c:v>45487</c:v>
                </c:pt>
                <c:pt idx="75">
                  <c:v>45488</c:v>
                </c:pt>
                <c:pt idx="76">
                  <c:v>45489</c:v>
                </c:pt>
                <c:pt idx="77">
                  <c:v>45490</c:v>
                </c:pt>
                <c:pt idx="78">
                  <c:v>45491</c:v>
                </c:pt>
                <c:pt idx="79">
                  <c:v>45492</c:v>
                </c:pt>
                <c:pt idx="80">
                  <c:v>45493</c:v>
                </c:pt>
                <c:pt idx="81">
                  <c:v>45494</c:v>
                </c:pt>
                <c:pt idx="82">
                  <c:v>45495</c:v>
                </c:pt>
                <c:pt idx="83">
                  <c:v>45496</c:v>
                </c:pt>
                <c:pt idx="84">
                  <c:v>45497</c:v>
                </c:pt>
                <c:pt idx="85">
                  <c:v>45498</c:v>
                </c:pt>
                <c:pt idx="86">
                  <c:v>45499</c:v>
                </c:pt>
                <c:pt idx="87">
                  <c:v>45500</c:v>
                </c:pt>
                <c:pt idx="88">
                  <c:v>45501</c:v>
                </c:pt>
                <c:pt idx="89">
                  <c:v>45502</c:v>
                </c:pt>
                <c:pt idx="90">
                  <c:v>45503</c:v>
                </c:pt>
                <c:pt idx="91">
                  <c:v>45504</c:v>
                </c:pt>
                <c:pt idx="92">
                  <c:v>45505</c:v>
                </c:pt>
                <c:pt idx="93">
                  <c:v>45506</c:v>
                </c:pt>
                <c:pt idx="94">
                  <c:v>45507</c:v>
                </c:pt>
                <c:pt idx="95">
                  <c:v>45508</c:v>
                </c:pt>
                <c:pt idx="96">
                  <c:v>45509</c:v>
                </c:pt>
                <c:pt idx="97">
                  <c:v>45510</c:v>
                </c:pt>
                <c:pt idx="98">
                  <c:v>45511</c:v>
                </c:pt>
                <c:pt idx="99">
                  <c:v>45512</c:v>
                </c:pt>
                <c:pt idx="100">
                  <c:v>45513</c:v>
                </c:pt>
                <c:pt idx="101">
                  <c:v>45514</c:v>
                </c:pt>
                <c:pt idx="102">
                  <c:v>45515</c:v>
                </c:pt>
                <c:pt idx="103">
                  <c:v>45516</c:v>
                </c:pt>
                <c:pt idx="104">
                  <c:v>45517</c:v>
                </c:pt>
                <c:pt idx="105">
                  <c:v>45518</c:v>
                </c:pt>
                <c:pt idx="106">
                  <c:v>45519</c:v>
                </c:pt>
                <c:pt idx="107">
                  <c:v>45520</c:v>
                </c:pt>
                <c:pt idx="108">
                  <c:v>45521</c:v>
                </c:pt>
                <c:pt idx="109">
                  <c:v>45522</c:v>
                </c:pt>
                <c:pt idx="110">
                  <c:v>45523</c:v>
                </c:pt>
                <c:pt idx="111">
                  <c:v>45524</c:v>
                </c:pt>
                <c:pt idx="112">
                  <c:v>45525</c:v>
                </c:pt>
                <c:pt idx="113">
                  <c:v>45526</c:v>
                </c:pt>
                <c:pt idx="114">
                  <c:v>45527</c:v>
                </c:pt>
                <c:pt idx="115">
                  <c:v>45528</c:v>
                </c:pt>
                <c:pt idx="116">
                  <c:v>45529</c:v>
                </c:pt>
                <c:pt idx="117">
                  <c:v>45530</c:v>
                </c:pt>
                <c:pt idx="118">
                  <c:v>45531</c:v>
                </c:pt>
                <c:pt idx="119">
                  <c:v>45532</c:v>
                </c:pt>
                <c:pt idx="120">
                  <c:v>45533</c:v>
                </c:pt>
                <c:pt idx="121">
                  <c:v>45534</c:v>
                </c:pt>
                <c:pt idx="122">
                  <c:v>45535</c:v>
                </c:pt>
                <c:pt idx="123">
                  <c:v>45536</c:v>
                </c:pt>
                <c:pt idx="124">
                  <c:v>45537</c:v>
                </c:pt>
                <c:pt idx="125">
                  <c:v>45538</c:v>
                </c:pt>
                <c:pt idx="126">
                  <c:v>45539</c:v>
                </c:pt>
                <c:pt idx="127">
                  <c:v>45540</c:v>
                </c:pt>
                <c:pt idx="128">
                  <c:v>45541</c:v>
                </c:pt>
                <c:pt idx="129">
                  <c:v>45542</c:v>
                </c:pt>
                <c:pt idx="130">
                  <c:v>45543</c:v>
                </c:pt>
                <c:pt idx="131">
                  <c:v>45544</c:v>
                </c:pt>
                <c:pt idx="132">
                  <c:v>45545</c:v>
                </c:pt>
                <c:pt idx="133">
                  <c:v>45546</c:v>
                </c:pt>
                <c:pt idx="134">
                  <c:v>45547</c:v>
                </c:pt>
                <c:pt idx="135">
                  <c:v>45548</c:v>
                </c:pt>
                <c:pt idx="136">
                  <c:v>45549</c:v>
                </c:pt>
                <c:pt idx="137">
                  <c:v>45550</c:v>
                </c:pt>
                <c:pt idx="138">
                  <c:v>45551</c:v>
                </c:pt>
                <c:pt idx="139">
                  <c:v>45552</c:v>
                </c:pt>
                <c:pt idx="140">
                  <c:v>45553</c:v>
                </c:pt>
                <c:pt idx="141">
                  <c:v>45554</c:v>
                </c:pt>
                <c:pt idx="142">
                  <c:v>45555</c:v>
                </c:pt>
                <c:pt idx="143">
                  <c:v>45556</c:v>
                </c:pt>
                <c:pt idx="144">
                  <c:v>45557</c:v>
                </c:pt>
                <c:pt idx="145">
                  <c:v>45558</c:v>
                </c:pt>
                <c:pt idx="146">
                  <c:v>45559</c:v>
                </c:pt>
                <c:pt idx="147">
                  <c:v>45560</c:v>
                </c:pt>
                <c:pt idx="148">
                  <c:v>45561</c:v>
                </c:pt>
                <c:pt idx="149">
                  <c:v>45562</c:v>
                </c:pt>
                <c:pt idx="150">
                  <c:v>45563</c:v>
                </c:pt>
                <c:pt idx="151">
                  <c:v>45564</c:v>
                </c:pt>
                <c:pt idx="152">
                  <c:v>45565</c:v>
                </c:pt>
                <c:pt idx="153">
                  <c:v>45566</c:v>
                </c:pt>
                <c:pt idx="154">
                  <c:v>45567</c:v>
                </c:pt>
                <c:pt idx="155">
                  <c:v>45568</c:v>
                </c:pt>
                <c:pt idx="156">
                  <c:v>45569</c:v>
                </c:pt>
                <c:pt idx="157">
                  <c:v>45570</c:v>
                </c:pt>
                <c:pt idx="158">
                  <c:v>45571</c:v>
                </c:pt>
                <c:pt idx="159">
                  <c:v>45572</c:v>
                </c:pt>
                <c:pt idx="160">
                  <c:v>45573</c:v>
                </c:pt>
                <c:pt idx="161">
                  <c:v>45574</c:v>
                </c:pt>
                <c:pt idx="162">
                  <c:v>45575</c:v>
                </c:pt>
                <c:pt idx="163">
                  <c:v>45576</c:v>
                </c:pt>
                <c:pt idx="164">
                  <c:v>45577</c:v>
                </c:pt>
                <c:pt idx="165">
                  <c:v>45578</c:v>
                </c:pt>
                <c:pt idx="166">
                  <c:v>45579</c:v>
                </c:pt>
                <c:pt idx="167">
                  <c:v>45580</c:v>
                </c:pt>
                <c:pt idx="168">
                  <c:v>45581</c:v>
                </c:pt>
                <c:pt idx="169">
                  <c:v>45582</c:v>
                </c:pt>
                <c:pt idx="170">
                  <c:v>45583</c:v>
                </c:pt>
                <c:pt idx="171">
                  <c:v>45584</c:v>
                </c:pt>
                <c:pt idx="172">
                  <c:v>45585</c:v>
                </c:pt>
                <c:pt idx="173">
                  <c:v>45586</c:v>
                </c:pt>
                <c:pt idx="174">
                  <c:v>45587</c:v>
                </c:pt>
                <c:pt idx="175">
                  <c:v>45588</c:v>
                </c:pt>
                <c:pt idx="176">
                  <c:v>45589</c:v>
                </c:pt>
                <c:pt idx="177">
                  <c:v>45590</c:v>
                </c:pt>
                <c:pt idx="178">
                  <c:v>45591</c:v>
                </c:pt>
                <c:pt idx="179">
                  <c:v>45592</c:v>
                </c:pt>
                <c:pt idx="180">
                  <c:v>45593</c:v>
                </c:pt>
                <c:pt idx="181">
                  <c:v>45594</c:v>
                </c:pt>
                <c:pt idx="182">
                  <c:v>45595</c:v>
                </c:pt>
                <c:pt idx="183">
                  <c:v>45596</c:v>
                </c:pt>
                <c:pt idx="184">
                  <c:v>45597</c:v>
                </c:pt>
                <c:pt idx="185">
                  <c:v>45598</c:v>
                </c:pt>
                <c:pt idx="186">
                  <c:v>45599</c:v>
                </c:pt>
                <c:pt idx="187">
                  <c:v>45600</c:v>
                </c:pt>
                <c:pt idx="188">
                  <c:v>45601</c:v>
                </c:pt>
                <c:pt idx="189">
                  <c:v>45602</c:v>
                </c:pt>
                <c:pt idx="190">
                  <c:v>45603</c:v>
                </c:pt>
                <c:pt idx="191">
                  <c:v>45604</c:v>
                </c:pt>
                <c:pt idx="192">
                  <c:v>45605</c:v>
                </c:pt>
                <c:pt idx="193">
                  <c:v>45606</c:v>
                </c:pt>
                <c:pt idx="194">
                  <c:v>45607</c:v>
                </c:pt>
                <c:pt idx="195">
                  <c:v>45608</c:v>
                </c:pt>
                <c:pt idx="196">
                  <c:v>45609</c:v>
                </c:pt>
                <c:pt idx="197">
                  <c:v>45610</c:v>
                </c:pt>
                <c:pt idx="198">
                  <c:v>45611</c:v>
                </c:pt>
                <c:pt idx="199">
                  <c:v>45612</c:v>
                </c:pt>
                <c:pt idx="200">
                  <c:v>45613</c:v>
                </c:pt>
                <c:pt idx="201">
                  <c:v>45614</c:v>
                </c:pt>
                <c:pt idx="202">
                  <c:v>45615</c:v>
                </c:pt>
                <c:pt idx="203">
                  <c:v>45616</c:v>
                </c:pt>
                <c:pt idx="204">
                  <c:v>45617</c:v>
                </c:pt>
                <c:pt idx="205">
                  <c:v>45618</c:v>
                </c:pt>
                <c:pt idx="206">
                  <c:v>45619</c:v>
                </c:pt>
                <c:pt idx="207">
                  <c:v>45620</c:v>
                </c:pt>
                <c:pt idx="208">
                  <c:v>45621</c:v>
                </c:pt>
                <c:pt idx="209">
                  <c:v>45622</c:v>
                </c:pt>
                <c:pt idx="210">
                  <c:v>45623</c:v>
                </c:pt>
                <c:pt idx="211">
                  <c:v>45624</c:v>
                </c:pt>
                <c:pt idx="212">
                  <c:v>45625</c:v>
                </c:pt>
                <c:pt idx="213">
                  <c:v>45626</c:v>
                </c:pt>
                <c:pt idx="214">
                  <c:v>45627</c:v>
                </c:pt>
                <c:pt idx="215">
                  <c:v>45628</c:v>
                </c:pt>
                <c:pt idx="216">
                  <c:v>45629</c:v>
                </c:pt>
                <c:pt idx="217">
                  <c:v>45630</c:v>
                </c:pt>
                <c:pt idx="218">
                  <c:v>45631</c:v>
                </c:pt>
                <c:pt idx="219">
                  <c:v>45632</c:v>
                </c:pt>
                <c:pt idx="220">
                  <c:v>45633</c:v>
                </c:pt>
                <c:pt idx="221">
                  <c:v>45634</c:v>
                </c:pt>
                <c:pt idx="222">
                  <c:v>45635</c:v>
                </c:pt>
                <c:pt idx="223">
                  <c:v>45636</c:v>
                </c:pt>
                <c:pt idx="224">
                  <c:v>45637</c:v>
                </c:pt>
                <c:pt idx="225">
                  <c:v>45638</c:v>
                </c:pt>
                <c:pt idx="226">
                  <c:v>45639</c:v>
                </c:pt>
                <c:pt idx="227">
                  <c:v>45640</c:v>
                </c:pt>
                <c:pt idx="228">
                  <c:v>45641</c:v>
                </c:pt>
                <c:pt idx="229">
                  <c:v>45642</c:v>
                </c:pt>
                <c:pt idx="230">
                  <c:v>45643</c:v>
                </c:pt>
                <c:pt idx="231">
                  <c:v>45644</c:v>
                </c:pt>
                <c:pt idx="232">
                  <c:v>45645</c:v>
                </c:pt>
                <c:pt idx="233">
                  <c:v>45646</c:v>
                </c:pt>
                <c:pt idx="234">
                  <c:v>45647</c:v>
                </c:pt>
                <c:pt idx="235">
                  <c:v>45648</c:v>
                </c:pt>
                <c:pt idx="236">
                  <c:v>45649</c:v>
                </c:pt>
                <c:pt idx="237">
                  <c:v>45650</c:v>
                </c:pt>
                <c:pt idx="238">
                  <c:v>45651</c:v>
                </c:pt>
                <c:pt idx="239">
                  <c:v>45652</c:v>
                </c:pt>
                <c:pt idx="240">
                  <c:v>45653</c:v>
                </c:pt>
                <c:pt idx="241">
                  <c:v>45654</c:v>
                </c:pt>
                <c:pt idx="242">
                  <c:v>45655</c:v>
                </c:pt>
                <c:pt idx="243">
                  <c:v>45656</c:v>
                </c:pt>
                <c:pt idx="244">
                  <c:v>45657</c:v>
                </c:pt>
              </c:numCache>
            </c:numRef>
          </c:cat>
          <c:val>
            <c:numRef>
              <c:f>Sheet1!$B$2:$B$246</c:f>
              <c:numCache>
                <c:formatCode>General</c:formatCode>
                <c:ptCount val="245"/>
                <c:pt idx="30">
                  <c:v>411</c:v>
                </c:pt>
                <c:pt idx="31">
                  <c:v>411</c:v>
                </c:pt>
                <c:pt idx="32">
                  <c:v>411</c:v>
                </c:pt>
                <c:pt idx="33">
                  <c:v>411</c:v>
                </c:pt>
                <c:pt idx="34">
                  <c:v>411</c:v>
                </c:pt>
                <c:pt idx="35">
                  <c:v>411</c:v>
                </c:pt>
                <c:pt idx="36">
                  <c:v>412</c:v>
                </c:pt>
                <c:pt idx="37">
                  <c:v>412</c:v>
                </c:pt>
                <c:pt idx="38">
                  <c:v>412</c:v>
                </c:pt>
                <c:pt idx="39">
                  <c:v>414</c:v>
                </c:pt>
                <c:pt idx="40">
                  <c:v>414</c:v>
                </c:pt>
                <c:pt idx="41">
                  <c:v>414</c:v>
                </c:pt>
                <c:pt idx="42">
                  <c:v>414</c:v>
                </c:pt>
                <c:pt idx="43">
                  <c:v>414</c:v>
                </c:pt>
                <c:pt idx="44">
                  <c:v>414</c:v>
                </c:pt>
                <c:pt idx="45">
                  <c:v>416</c:v>
                </c:pt>
                <c:pt idx="46">
                  <c:v>416</c:v>
                </c:pt>
                <c:pt idx="47">
                  <c:v>416</c:v>
                </c:pt>
                <c:pt idx="48">
                  <c:v>416</c:v>
                </c:pt>
                <c:pt idx="49">
                  <c:v>416</c:v>
                </c:pt>
                <c:pt idx="50">
                  <c:v>416</c:v>
                </c:pt>
                <c:pt idx="51">
                  <c:v>416</c:v>
                </c:pt>
                <c:pt idx="52">
                  <c:v>416</c:v>
                </c:pt>
                <c:pt idx="53">
                  <c:v>416</c:v>
                </c:pt>
                <c:pt idx="54">
                  <c:v>417</c:v>
                </c:pt>
                <c:pt idx="55">
                  <c:v>417</c:v>
                </c:pt>
                <c:pt idx="56">
                  <c:v>417</c:v>
                </c:pt>
                <c:pt idx="57">
                  <c:v>418</c:v>
                </c:pt>
                <c:pt idx="58">
                  <c:v>420</c:v>
                </c:pt>
                <c:pt idx="59">
                  <c:v>420</c:v>
                </c:pt>
                <c:pt idx="60">
                  <c:v>420</c:v>
                </c:pt>
                <c:pt idx="61">
                  <c:v>422</c:v>
                </c:pt>
                <c:pt idx="62">
                  <c:v>425</c:v>
                </c:pt>
                <c:pt idx="63">
                  <c:v>425</c:v>
                </c:pt>
                <c:pt idx="64">
                  <c:v>426</c:v>
                </c:pt>
                <c:pt idx="65">
                  <c:v>426</c:v>
                </c:pt>
                <c:pt idx="66">
                  <c:v>426</c:v>
                </c:pt>
                <c:pt idx="67">
                  <c:v>426</c:v>
                </c:pt>
                <c:pt idx="68">
                  <c:v>427</c:v>
                </c:pt>
                <c:pt idx="69">
                  <c:v>428</c:v>
                </c:pt>
                <c:pt idx="70">
                  <c:v>429</c:v>
                </c:pt>
                <c:pt idx="71">
                  <c:v>430</c:v>
                </c:pt>
                <c:pt idx="72">
                  <c:v>431</c:v>
                </c:pt>
                <c:pt idx="73">
                  <c:v>432</c:v>
                </c:pt>
                <c:pt idx="74">
                  <c:v>434</c:v>
                </c:pt>
                <c:pt idx="75">
                  <c:v>434</c:v>
                </c:pt>
                <c:pt idx="76">
                  <c:v>436</c:v>
                </c:pt>
                <c:pt idx="77">
                  <c:v>439</c:v>
                </c:pt>
                <c:pt idx="78">
                  <c:v>440</c:v>
                </c:pt>
                <c:pt idx="79">
                  <c:v>442</c:v>
                </c:pt>
                <c:pt idx="80">
                  <c:v>447</c:v>
                </c:pt>
                <c:pt idx="81">
                  <c:v>454</c:v>
                </c:pt>
                <c:pt idx="82">
                  <c:v>458</c:v>
                </c:pt>
                <c:pt idx="83">
                  <c:v>462</c:v>
                </c:pt>
                <c:pt idx="84">
                  <c:v>463</c:v>
                </c:pt>
                <c:pt idx="85">
                  <c:v>464</c:v>
                </c:pt>
                <c:pt idx="86">
                  <c:v>464</c:v>
                </c:pt>
                <c:pt idx="87">
                  <c:v>466</c:v>
                </c:pt>
                <c:pt idx="88">
                  <c:v>466</c:v>
                </c:pt>
                <c:pt idx="89">
                  <c:v>466</c:v>
                </c:pt>
                <c:pt idx="90">
                  <c:v>466</c:v>
                </c:pt>
                <c:pt idx="91">
                  <c:v>466</c:v>
                </c:pt>
                <c:pt idx="92">
                  <c:v>467</c:v>
                </c:pt>
                <c:pt idx="93">
                  <c:v>467</c:v>
                </c:pt>
                <c:pt idx="94">
                  <c:v>468</c:v>
                </c:pt>
                <c:pt idx="95">
                  <c:v>468</c:v>
                </c:pt>
                <c:pt idx="96">
                  <c:v>468</c:v>
                </c:pt>
                <c:pt idx="97">
                  <c:v>469</c:v>
                </c:pt>
                <c:pt idx="98">
                  <c:v>469</c:v>
                </c:pt>
                <c:pt idx="99">
                  <c:v>470</c:v>
                </c:pt>
                <c:pt idx="100">
                  <c:v>472</c:v>
                </c:pt>
                <c:pt idx="101">
                  <c:v>472</c:v>
                </c:pt>
                <c:pt idx="102">
                  <c:v>472</c:v>
                </c:pt>
                <c:pt idx="103">
                  <c:v>472</c:v>
                </c:pt>
                <c:pt idx="104">
                  <c:v>472</c:v>
                </c:pt>
                <c:pt idx="105">
                  <c:v>472</c:v>
                </c:pt>
                <c:pt idx="106">
                  <c:v>472</c:v>
                </c:pt>
                <c:pt idx="107">
                  <c:v>472</c:v>
                </c:pt>
                <c:pt idx="108">
                  <c:v>474</c:v>
                </c:pt>
                <c:pt idx="109">
                  <c:v>476</c:v>
                </c:pt>
                <c:pt idx="110">
                  <c:v>476</c:v>
                </c:pt>
                <c:pt idx="111">
                  <c:v>476</c:v>
                </c:pt>
                <c:pt idx="112">
                  <c:v>476</c:v>
                </c:pt>
                <c:pt idx="113">
                  <c:v>476</c:v>
                </c:pt>
                <c:pt idx="114">
                  <c:v>476</c:v>
                </c:pt>
                <c:pt idx="115">
                  <c:v>476</c:v>
                </c:pt>
                <c:pt idx="116">
                  <c:v>477</c:v>
                </c:pt>
                <c:pt idx="117">
                  <c:v>477</c:v>
                </c:pt>
                <c:pt idx="118">
                  <c:v>477</c:v>
                </c:pt>
                <c:pt idx="119">
                  <c:v>477</c:v>
                </c:pt>
                <c:pt idx="120">
                  <c:v>478</c:v>
                </c:pt>
                <c:pt idx="121">
                  <c:v>478</c:v>
                </c:pt>
                <c:pt idx="122">
                  <c:v>478</c:v>
                </c:pt>
                <c:pt idx="123">
                  <c:v>479</c:v>
                </c:pt>
                <c:pt idx="124">
                  <c:v>480</c:v>
                </c:pt>
                <c:pt idx="125">
                  <c:v>480</c:v>
                </c:pt>
                <c:pt idx="126">
                  <c:v>482</c:v>
                </c:pt>
                <c:pt idx="127">
                  <c:v>482</c:v>
                </c:pt>
                <c:pt idx="128">
                  <c:v>483</c:v>
                </c:pt>
                <c:pt idx="129">
                  <c:v>483</c:v>
                </c:pt>
                <c:pt idx="130">
                  <c:v>483</c:v>
                </c:pt>
                <c:pt idx="131">
                  <c:v>483</c:v>
                </c:pt>
                <c:pt idx="132">
                  <c:v>483</c:v>
                </c:pt>
                <c:pt idx="133">
                  <c:v>483</c:v>
                </c:pt>
                <c:pt idx="134">
                  <c:v>483</c:v>
                </c:pt>
                <c:pt idx="135">
                  <c:v>484</c:v>
                </c:pt>
                <c:pt idx="136">
                  <c:v>485</c:v>
                </c:pt>
                <c:pt idx="137">
                  <c:v>485</c:v>
                </c:pt>
                <c:pt idx="138">
                  <c:v>485</c:v>
                </c:pt>
                <c:pt idx="139">
                  <c:v>485</c:v>
                </c:pt>
                <c:pt idx="140">
                  <c:v>487</c:v>
                </c:pt>
                <c:pt idx="141">
                  <c:v>488</c:v>
                </c:pt>
                <c:pt idx="142">
                  <c:v>488</c:v>
                </c:pt>
                <c:pt idx="143">
                  <c:v>490</c:v>
                </c:pt>
                <c:pt idx="144">
                  <c:v>493</c:v>
                </c:pt>
                <c:pt idx="145">
                  <c:v>495</c:v>
                </c:pt>
                <c:pt idx="146">
                  <c:v>496</c:v>
                </c:pt>
                <c:pt idx="147">
                  <c:v>497</c:v>
                </c:pt>
                <c:pt idx="148">
                  <c:v>498</c:v>
                </c:pt>
                <c:pt idx="149">
                  <c:v>497</c:v>
                </c:pt>
                <c:pt idx="150">
                  <c:v>497</c:v>
                </c:pt>
                <c:pt idx="151">
                  <c:v>498</c:v>
                </c:pt>
                <c:pt idx="152">
                  <c:v>499</c:v>
                </c:pt>
                <c:pt idx="153">
                  <c:v>499</c:v>
                </c:pt>
                <c:pt idx="154">
                  <c:v>500</c:v>
                </c:pt>
                <c:pt idx="155">
                  <c:v>500</c:v>
                </c:pt>
                <c:pt idx="156">
                  <c:v>501</c:v>
                </c:pt>
                <c:pt idx="157">
                  <c:v>501</c:v>
                </c:pt>
                <c:pt idx="158">
                  <c:v>501</c:v>
                </c:pt>
                <c:pt idx="159">
                  <c:v>502</c:v>
                </c:pt>
                <c:pt idx="160">
                  <c:v>504</c:v>
                </c:pt>
                <c:pt idx="161">
                  <c:v>505</c:v>
                </c:pt>
                <c:pt idx="162">
                  <c:v>505</c:v>
                </c:pt>
                <c:pt idx="163">
                  <c:v>505</c:v>
                </c:pt>
                <c:pt idx="164">
                  <c:v>505</c:v>
                </c:pt>
                <c:pt idx="165">
                  <c:v>505</c:v>
                </c:pt>
                <c:pt idx="166">
                  <c:v>505</c:v>
                </c:pt>
                <c:pt idx="167">
                  <c:v>505</c:v>
                </c:pt>
                <c:pt idx="168">
                  <c:v>505</c:v>
                </c:pt>
                <c:pt idx="169">
                  <c:v>508</c:v>
                </c:pt>
                <c:pt idx="170">
                  <c:v>508</c:v>
                </c:pt>
                <c:pt idx="171">
                  <c:v>508</c:v>
                </c:pt>
                <c:pt idx="172">
                  <c:v>509</c:v>
                </c:pt>
                <c:pt idx="173">
                  <c:v>510</c:v>
                </c:pt>
                <c:pt idx="174">
                  <c:v>510</c:v>
                </c:pt>
                <c:pt idx="175">
                  <c:v>511</c:v>
                </c:pt>
                <c:pt idx="176">
                  <c:v>513</c:v>
                </c:pt>
                <c:pt idx="177">
                  <c:v>513</c:v>
                </c:pt>
                <c:pt idx="178">
                  <c:v>514</c:v>
                </c:pt>
                <c:pt idx="179">
                  <c:v>514</c:v>
                </c:pt>
                <c:pt idx="180">
                  <c:v>514</c:v>
                </c:pt>
                <c:pt idx="181">
                  <c:v>515</c:v>
                </c:pt>
                <c:pt idx="182">
                  <c:v>516</c:v>
                </c:pt>
                <c:pt idx="183">
                  <c:v>518</c:v>
                </c:pt>
                <c:pt idx="184">
                  <c:v>518</c:v>
                </c:pt>
                <c:pt idx="185">
                  <c:v>520</c:v>
                </c:pt>
                <c:pt idx="186">
                  <c:v>521</c:v>
                </c:pt>
                <c:pt idx="187">
                  <c:v>523</c:v>
                </c:pt>
                <c:pt idx="188">
                  <c:v>523</c:v>
                </c:pt>
                <c:pt idx="189">
                  <c:v>523</c:v>
                </c:pt>
                <c:pt idx="190">
                  <c:v>523</c:v>
                </c:pt>
                <c:pt idx="191">
                  <c:v>524</c:v>
                </c:pt>
                <c:pt idx="192">
                  <c:v>525</c:v>
                </c:pt>
                <c:pt idx="193">
                  <c:v>525</c:v>
                </c:pt>
                <c:pt idx="194">
                  <c:v>525</c:v>
                </c:pt>
                <c:pt idx="195">
                  <c:v>525</c:v>
                </c:pt>
                <c:pt idx="196">
                  <c:v>525</c:v>
                </c:pt>
                <c:pt idx="197">
                  <c:v>525</c:v>
                </c:pt>
                <c:pt idx="198">
                  <c:v>525</c:v>
                </c:pt>
                <c:pt idx="199">
                  <c:v>525</c:v>
                </c:pt>
                <c:pt idx="200">
                  <c:v>526</c:v>
                </c:pt>
                <c:pt idx="201">
                  <c:v>526</c:v>
                </c:pt>
                <c:pt idx="202">
                  <c:v>526</c:v>
                </c:pt>
                <c:pt idx="203">
                  <c:v>527</c:v>
                </c:pt>
                <c:pt idx="204">
                  <c:v>527</c:v>
                </c:pt>
                <c:pt idx="205">
                  <c:v>527</c:v>
                </c:pt>
                <c:pt idx="206">
                  <c:v>528</c:v>
                </c:pt>
                <c:pt idx="207">
                  <c:v>528</c:v>
                </c:pt>
                <c:pt idx="208">
                  <c:v>528</c:v>
                </c:pt>
                <c:pt idx="209">
                  <c:v>528</c:v>
                </c:pt>
                <c:pt idx="210">
                  <c:v>528</c:v>
                </c:pt>
                <c:pt idx="211">
                  <c:v>529</c:v>
                </c:pt>
                <c:pt idx="212">
                  <c:v>529</c:v>
                </c:pt>
                <c:pt idx="213">
                  <c:v>529</c:v>
                </c:pt>
                <c:pt idx="214">
                  <c:v>530</c:v>
                </c:pt>
                <c:pt idx="215">
                  <c:v>531</c:v>
                </c:pt>
                <c:pt idx="216">
                  <c:v>531</c:v>
                </c:pt>
                <c:pt idx="217">
                  <c:v>531</c:v>
                </c:pt>
                <c:pt idx="218">
                  <c:v>531</c:v>
                </c:pt>
                <c:pt idx="219">
                  <c:v>531</c:v>
                </c:pt>
                <c:pt idx="220">
                  <c:v>531</c:v>
                </c:pt>
                <c:pt idx="221">
                  <c:v>531</c:v>
                </c:pt>
                <c:pt idx="222">
                  <c:v>531</c:v>
                </c:pt>
                <c:pt idx="223">
                  <c:v>531</c:v>
                </c:pt>
                <c:pt idx="224">
                  <c:v>531</c:v>
                </c:pt>
                <c:pt idx="225">
                  <c:v>531</c:v>
                </c:pt>
                <c:pt idx="226">
                  <c:v>531</c:v>
                </c:pt>
                <c:pt idx="227">
                  <c:v>531</c:v>
                </c:pt>
                <c:pt idx="228">
                  <c:v>531</c:v>
                </c:pt>
                <c:pt idx="229">
                  <c:v>532</c:v>
                </c:pt>
                <c:pt idx="230">
                  <c:v>532</c:v>
                </c:pt>
                <c:pt idx="231">
                  <c:v>533</c:v>
                </c:pt>
                <c:pt idx="232">
                  <c:v>534</c:v>
                </c:pt>
                <c:pt idx="233">
                  <c:v>534</c:v>
                </c:pt>
                <c:pt idx="234">
                  <c:v>534</c:v>
                </c:pt>
                <c:pt idx="235">
                  <c:v>535</c:v>
                </c:pt>
                <c:pt idx="236">
                  <c:v>535</c:v>
                </c:pt>
                <c:pt idx="237">
                  <c:v>535</c:v>
                </c:pt>
                <c:pt idx="238">
                  <c:v>535</c:v>
                </c:pt>
                <c:pt idx="239">
                  <c:v>535</c:v>
                </c:pt>
                <c:pt idx="240">
                  <c:v>535</c:v>
                </c:pt>
                <c:pt idx="241">
                  <c:v>536</c:v>
                </c:pt>
                <c:pt idx="242">
                  <c:v>537</c:v>
                </c:pt>
                <c:pt idx="243">
                  <c:v>537</c:v>
                </c:pt>
                <c:pt idx="244">
                  <c:v>537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AE-4210-B769-BC5F9AC261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854632"/>
        <c:axId val="309859880"/>
      </c:lineChart>
      <c:dateAx>
        <c:axId val="309854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59880"/>
        <c:crosses val="autoZero"/>
        <c:auto val="1"/>
        <c:lblOffset val="100"/>
        <c:baseTimeUnit val="days"/>
      </c:dateAx>
      <c:valAx>
        <c:axId val="309859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54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8DD06-D689-4432-A4D2-239D293C3F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STATISTIQUES Facebook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6964E5-E789-44C6-9378-3777204C20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Département du Calvados</a:t>
            </a:r>
          </a:p>
        </p:txBody>
      </p:sp>
    </p:spTree>
    <p:extLst>
      <p:ext uri="{BB962C8B-B14F-4D97-AF65-F5344CB8AC3E}">
        <p14:creationId xmlns:p14="http://schemas.microsoft.com/office/powerpoint/2010/main" val="1965313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07EA4-8D81-4BDF-8E99-391E1FBC3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RÉSUMÉ DE L'ACTIVITE | Vieux-la-Romaine, musée et sites archéologiques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A12838-BFAB-487A-B479-7984161E37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4534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632106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1242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8265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3885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6801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5237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8967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0079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3892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5153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2530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5551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 or 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449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/>
                        <a:t>Vieux-la-Romaine, musée et sites archéologiques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93.485714285714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31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3088A-2612-43E7-B109-96FFC5AB62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2807398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70AB4-0608-418B-9F7A-05BB40CA5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Vue Globale | Vieux-la-Romaine, musée et sites archéologiques - 1 of 21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582AB0-A793-4274-978F-4CBE03EBD2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4650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560487943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2390203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0997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22829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84148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21037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32940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33285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86528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46696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348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354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- 2024-12-18 16:52:28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🎄Toute l'équipe du musée départemental de Vieux-la-Romaine vous souhaite de bonnes fêtes ! ✨️
😇Nous vous remercions pour cette belle année passée à vos côtés et nous avons hâte de vous retrouver la saison prochaine ! 
Pour rappel, le musée sera fermé au public tout le mois de janvier. Nous ouvrirons le 1 février 😉
À bientôt 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https://quintly-eu-image-storage.s3.amazonaws.com/dcc24a5ad263d3488ca6d5c8c1336be1/e91348514123376ebbaab1dcd92d041d.jpg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01/17/2025 13:15:29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38.0829 %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9527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B9DFFB-8CE7-4BF6-A3D5-A472D65D5B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1712180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91EB9-9B4F-44C4-A08A-31CE14E78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Vue Globale | Vieux-la-Romaine, musée et sites archéologiques - 2 of 21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0C275D-22D4-4B2E-A761-EB129E2756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45224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471245015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599959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70347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19865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30692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17693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45621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95054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44764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82581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9644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009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- 2024-12-17 19:00:31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🎄🎅Retrouvez des idées de cadeaux pour Noël directement dans la boutique du musée ! 
✨👉🏻Verrerie, bourse en cuir, vin, jeux pour enfants, thé, livres… 
À bientôt ! 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https://quintly-eu-image-storage.s3.amazonaws.com/dcc24a5ad263d3488ca6d5c8c1336be1/236593b45d8d58374d3751e2864f0889.jpg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01/16/2025 13:17:55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17.2414 %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954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766AF0-8E06-419D-AD3B-D57D4A2781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300759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D5C9B-11B8-4959-8C16-34772CA22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Vue Globale | Vieux-la-Romaine, musée et sites archéologiques - 3 of 21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B32352-F918-482C-8251-B8523A0D3E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7449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703582102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686610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7104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09117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02856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94485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73271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6011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65154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02033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7172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244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- 2024-12-10 18:30:19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👀Une petite pause dans notre espace détente pour les petits et les grands ? 
👉🏻Livres, jeux, activités en autonomie et café sont à votre disposition ✨☕️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https://quintly-eu-image-storage.s3.amazonaws.com/dcc24a5ad263d3488ca6d5c8c1336be1/442bfacd13cd267833bba9ec796e008c.jpg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01/09/2025 13:17:10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9.2920 %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296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- 2024-12-05 12:11:36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📸 on adore les matins d’hiver sur la Maison au Grand Péristyle ! 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https://quintly-eu-image-storage.s3.amazonaws.com/dcc24a5ad263d3488ca6d5c8c1336be1/bbe38d0acdfe651eb9df2699a07e898d.jpg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01/04/2025 07:17:46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13.1004 %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422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005882-A649-490D-B194-937C5F86AE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3358005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27949-6DF4-4F2E-B96A-B3A256CF0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Vue Globale | Vieux-la-Romaine, musée et sites archéologiques - 4 of 21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B2D89B-E1DB-48F8-B050-1D33A29797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0974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966201350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3881342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69724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0348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96948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45849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52138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24427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38957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8830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5716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367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- 2024-12-05 12:11:35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📸 on adore les matins d’hiver sur la Maison au Grand Péristyle ! 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12/06/2024 13:16:47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8.1301 %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537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- 2024-12-05 12:11:34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📸 on adore les matins d’hiver sur la Maison au Grand Péristyle ! 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12/31/2024 13:17:23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1.4706 %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576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2A5FB1-5023-4112-8D38-D4ECCCCAB7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875692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86BF7-F5C9-4AB6-BD5C-805E0F1D4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Vue Globale | Vieux-la-Romaine, musée et sites archéologiques - 5 of 21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844B7B-4A0F-4641-8088-93312E24B3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1283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290939702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3970013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97014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54370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63864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48619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79396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11024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42536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54434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8705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029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- 2024-12-03 18:03:26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👉🏻Atelier cuir avec Kelvine 
👀Après un contexte historique, les enfants réalisent une petite bourse en cuir 
Et hop ! Un super petit cadeau 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https://quintly-eu-image-storage.s3.amazonaws.com/dcc24a5ad263d3488ca6d5c8c1336be1/c24676ce87827f86884357db6c685031.jpg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01/02/2025 13:17:33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13.3127 %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282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CEFE1A-88C4-4CFF-A915-DEC7DE69DA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985856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6FE25-2121-48B4-BA4B-7B9288058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Vue Globale | Vieux-la-Romaine, musée et sites archéologiques - 6 of 21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A23608-BBAA-435C-AA87-1164D5F0D9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0276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229490576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5080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17593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08549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44225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91696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4075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41045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93234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08098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269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138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- 2024-11-26 20:04:56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👋Venez découvrir les secrets de la ville antique d’Aragenua, capitale gallo-romaine qui administra un des territoires de l’actuelle Normandie bien avant la naissance de celle-ci ! 
👀Vous découvrirez les objets du quotidien des habitants : soin du corps, chasse, écriture, prière, architecture, bijoux… 
📲Plus d’informations sur vieuxlaromaine.fr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https://quintly-eu-image-storage.s3.amazonaws.com/dcc24a5ad263d3488ca6d5c8c1336be1/c6d306b5b29e8990dd8c3a62a81dda22.jpg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12/26/2024 19:16:39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8.7912 %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4943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ECBA09-1B53-48D4-8B57-198C0986C4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1590837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3446F-1C81-47BD-8C0C-3FB329EDC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Vue Globale | Vieux-la-Romaine, musée et sites archéologiques - 7 of 21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500C29-7DE8-46E3-A757-CC116BF3F6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6314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129816970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3549336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20797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62856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64522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81704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01571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05548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07876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51060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1000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368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- 2024-11-25 18:29:29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Retour en images sur la soirée des agents du Département du Calvados 💚💙
👀Visites guidées, dégustation à la romaine, escape game et jeux antiques étaient au programme de cette soirée emblématique du musée ! 
Rendez-vous l’année prochaine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https://quintly-eu-image-storage.s3.amazonaws.com/dcc24a5ad263d3488ca6d5c8c1336be1/d8e3ac2fee0ff131bf74eacd0e53c626.jpg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12/25/2024 13:17:03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28.7625 %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910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4D5BAC-CFF9-417B-A981-49850E0DC3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1061150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43E25-245E-4483-8F7C-9BFB5428D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Vue Globale | Vieux-la-Romaine, musée et sites archéologiques - 8 of 21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629294-2213-49B1-AF72-1EF39B72A5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5383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56288342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31647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36805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86543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9555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4792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65207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21825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34586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4192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6004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697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- 2024-11-18 19:23:06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Ateliers pour les scolaires 
💡Fabrication de lampes à huile 👀 et de la célèbre Venus en terre 👩🏻
Rendez-vous sur vieuxlaromaine.fr pour connaître toutes nos animations encadrées 📲
À bientôt 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https://quintly-eu-image-storage.s3.amazonaws.com/dcc24a5ad263d3488ca6d5c8c1336be1/4960b60eb6972ed973c500b0d21669b2.jpg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12/18/2024 19:21:25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25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- 2024-11-15 20:46:16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👀 contes mythologiques et atelier créatif avec Hélène 👩🏻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https://quintly-eu-image-storage.s3.amazonaws.com/dcc24a5ad263d3488ca6d5c8c1336be1/9a69f984301c937cfe12b33a3ce84722.jpg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12/15/2024 19:17:15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16.2791 %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653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BEBF75-E5B2-44B7-A7AB-A3FE2D3FE8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873286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E87B8-740F-49EE-8B80-6361A8A4E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Vue Globale | Vieux-la-Romaine, musée et sites archéologiques - 9 of 21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0CF81E-4663-4C27-A69F-A0E5637582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6728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249134633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6840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23006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63817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50940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89175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4871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93329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04463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72001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1541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588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- 2024-11-11 11:36:09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Retour sur la soirée d'Halloween au musée de Vieux-la-Romaine ! 💀
Encore un grand merci à toute l'équipe de la Compagnie Millimétrée / Collectif Culture En Mouvements  / Albin Warette 
À bientôt ! 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https://quintly-eu-image-storage.s3.amazonaws.com/dcc24a5ad263d3488ca6d5c8c1336be1/4d2bc92da9abc12c808041b913c18d43.jpg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12/11/2024 07:17:04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15.2439 %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849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1B6AFE-48BD-437F-B929-642CEED5E4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3942083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BC22F-0263-457C-80B2-CCF62BA62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Vue Globale | Vieux-la-Romaine, musée et sites archéologiques - 10 of 21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7E2432-2FD0-40CB-B956-18D63B274E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8000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166264920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038368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69678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23236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47812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51511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95444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41697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00373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24816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6157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597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- 2024-11-06 20:37:19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✨🙏Un grand merci à tous pour votre participation à notre chasse aux fantômes organisée et animée par Compagnie Millimétrée / Collectif Culture En Mouvements / Albin Warette
👻Les esprits ont trouvé le repos éternel grâce à vous ! 
À bientôt 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https://quintly-eu-image-storage.s3.amazonaws.com/dcc24a5ad263d3488ca6d5c8c1336be1/857b0a3cf1cef03498e453a18ce4faa2.jpg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12/06/2024 19:17:20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25.9259 %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806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45429-2D32-4BD3-A829-1CECE009B5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1500649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ACA41-AA93-48C7-8E72-B3C5DB199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Vue Globale | Vieux-la-Romaine, musée et sites archéologiques - 11 of 21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B7DD58-DB1B-4261-8F48-EC5E4A7CAC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2051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928816081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590918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2935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98722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2593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06210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9019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95192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92750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46715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6130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581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- 2024-11-05 21:58:34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🔴Retour sur la Chasse aux Fantômes à Vieux-la-Romaine ! 
Épisode 1 💀👾
✨️Un grand merci à la Compagnie Millimétrée  / Collectif Culture En Mouvements  / Albin Warette   pour cette superbe journée ! 
🎃Merci à tous pour votre participation à notre événement fantastique et farfelu !
👉À bientôt pour l'épisode n°2 spéciale soirée spectacle 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https://quintly-eu-image-storage.s3.amazonaws.com/dcc24a5ad263d3488ca6d5c8c1336be1/d329ee6234ddfc68d1f751632dcb3517.jpg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12/05/2024 19:17:33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10.6742 %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66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46D10C-DDB0-4B0E-A874-9FBC4995F9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1071665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5BE51-6047-4879-A2C9-C793355C2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Vue Globale | Vieux-la-Romaine, musée et sites archéologiques - 12 of 21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EDFD45-88F5-4FF1-B9BA-890C91F9F9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1037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035803111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2276026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53208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58406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63904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81240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73840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07730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63706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18961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5000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00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- 2024-10-30 19:52:07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👀2min pour en savoir + sur la mort chez les romains ! 💀
👉Retrouvez notre soirée événement HALLOWEEN 🎃 le samedi 2 novembre au musée ! 
📲informations sur vieuxlaromaine.fr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https://quintly-eu-image-storage.s3.amazonaws.com/dcc24a5ad263d3488ca6d5c8c1336be1/e72b0c79fd8e554854ad32049d75b90c.jpg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11/29/2024 19:17:58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5.3691 %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776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318CF-86BC-4E90-B8D1-0BD6FA24EF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997815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29345-4A47-4E34-B60F-38BFD7437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Vue Globale | Vieux-la-Romaine, musée et sites archéologiques - 13 of 21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BEBE13-EC11-493F-92DD-A19921AB5B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13445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892237611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703418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35023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39472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70215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8331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1876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98636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36292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36341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3679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118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- 2024-10-28 19:44:56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🎃 HALLOWEEN c'est ce week-end au musée ! 
📲Retrouvez toutes les animations sur vieuxlaromaine.fr !
Save the date : Samedi 2 novembre !💀
Département de l'Orne 
Compagnie Millimétrée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https://quintly-eu-image-storage.s3.amazonaws.com/dcc24a5ad263d3488ca6d5c8c1336be1/d5a86e7b3f187afc2838bd8a36ace235.jpg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11/27/2024 19:18:57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17.6471 %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623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61D942-3E3C-4780-95F8-25A24A346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505808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74FCC-D0F3-45A2-836C-EE5E94912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Vue Globale | Vieux-la-Romaine, musée et sites archéologiques - 14 of 21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F264B0-29A9-4B60-9946-8AE0BEF13D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0558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260994366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4150626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96435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3404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64480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68666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44231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07540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615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33200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0859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123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- 2024-10-24 19:45:18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👹HALLOWEEN AU MUSÉE 
🗓️Samedi 2 novembre 
👻Lors de deux visites-spectacle, la compagnie_millimetree vous accompagne dans un musée hanté… ou presque ! 
💀Les lumières vacillent, les ombres s’allongent.. cette nuit, le musée devient le théâtre de performances circassiennnes…
À la croisée des chemins entre le monde des vivants et celui des morts, laissez-vous, emporter dans cette danse envoûtante mêlée à la poésie et l’obscurité..
🎃À 18h30 et 21h, tout public, conseillé à partir de 7 ans, GRATUIT
📲Information sur vieuxlaromaine.fra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https://quintly-eu-image-storage.s3.amazonaws.com/dcc24a5ad263d3488ca6d5c8c1336be1/8fd5c8f77b8bbb8d74978f0958a29610.jpg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11/23/2024 13:16:56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6.0790 %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0875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8AC33-932B-4E5A-936E-595E4CFFC9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1395637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F2049-1FAC-4357-9B71-CE7D47A46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Vue Globale | Vieux-la-Romaine, musée et sites archéologiques - 15 of 21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A79B26-383D-4EF3-B10F-104418EB61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6508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960821625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2029799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5657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06629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44879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0812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65519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45399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50771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1138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8831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770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- 2024-10-22 20:37:28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👹HALLOWEEN AU MUSÉE ! 
🗓️Samedi 2 novembre 
Programme :
👻Chasse aux fantômes ! Aidez les esprits égarés à trouver le repos éternel 
👉🏻 à 14h30 et 15h30 
🎃 à partir de 5 ans, 3€ en supplément de l’entrée du musée, réservation obligatoire 
💀 « Mortelle » visite ! Un squelette vous guide à la découverte des croyances et fêtes romaines autour de la mort 😵 
👉🏻 à 17h
🎃 à partir de 7 ans, 3€ en supplément de l’entrée du musée, réservation obligatoire 
😈Spectacle « vivant » ! Un musée hanté… Ou presque théâtre d’improvisation et performances circassiennes effrayantes et drôles… 
Prenez garde ! de mystérieux personnages vous invitent à célébrer à leur manière le jour des morts ! 
👉🏻 à 18h30 et 21h
🎃 tout public, GRATUIT 
🧙Stand maquillage gratuit de 17h à 18h30 puis de 19h15 à 21h
✨Venez déguisés !!! 
Compagnie Millimétrée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https://quintly-eu-image-storage.s3.amazonaws.com/dcc24a5ad263d3488ca6d5c8c1336be1/ff3dfc63b83beac30040bbb113222c5c.jpg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11/21/2024 19:18:35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7.0330 %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63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58451-3C50-4763-88C4-ECB0875DC3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9992168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5D6EE-BEFB-486C-843E-E5D9D7360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Vue Globale | Vieux-la-Romaine, musée et sites archéologiques - 16 of 21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1D8EF5-DD48-40EA-963B-C8763604CD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2645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516874669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967826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44187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2570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52468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94638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36850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32415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95171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41503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4365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03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- 2024-10-21 18:32:44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⛵️On met les voiles !
🗓️Du 26 au 28 octobre 
✨Un périple se prépare à Vieux... le musée départemental de Vieux-la-Romaine, les bibliothèques de Feuguerolles-Bully, Laize-Clinchamps, Vieux et la Communauté de communes Vallées de l'Orne et de l'Odon vous invitent au voyage en mer... ou dans le temps ! 
👉🏻Pendant trois jours, prenez le large pour des spectacles, lectures, visites d'exposition et des ateliers sur le thème du voyage en mer et de la mythologie grecque.
📲Retrouvez la programmation complète sur vieuxlaromaine.fr
calvadosdepartement
odianormandie
Commune de Vieux - Normandie
Bibliothèques Municipales Laize-Clinchamps
Médiathèque de Feuguerolles-Bully
Communauté de Communes Vallées de l'Orne et de l'Odon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https://quintly-eu-image-storage.s3.amazonaws.com/dcc24a5ad263d3488ca6d5c8c1336be1/54479a1b3d72b407d7eb6808d4784598.jpg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11/20/2024 13:18:35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6.5306 %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546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6BBB83-3833-41D9-8D43-37D25F84CA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26570722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05FF6-7F21-44C5-897F-47953E03F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Vue Globale | Vieux-la-Romaine, musée et sites archéologiques - 17 of 21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FB27E9-E0D5-44D3-9B62-DF36A024E7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6912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606187964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2766392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62000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58521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1500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58031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5655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28551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41532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93729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0087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433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- 2024-10-17 21:00:23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✨PROGRAMME VACANCES AUTOMNE 🍂 
🏛️Les vacances d’automne se rapprochent et le musée vous propose une programmation exceptionnelle : animations, visites, après-midi et soirée spéciale Halloween !! 
🤩De nombreuses rencontres pour les petits et les grands !
📲Informations et réservations sur vieuxlaromaine.fr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https://quintly-eu-image-storage.s3.amazonaws.com/dcc24a5ad263d3488ca6d5c8c1336be1/527e88ff81fe21e287e76715cbd9257a.jpg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11/16/2024 19:18:13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13.1749 %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032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9EF353-3F11-44C2-891A-D91D0DDC39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9718587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5FA72-215A-487C-B556-013363F80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Vue Globale | Vieux-la-Romaine, musée et sites archéologiques - 18 of 21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CD7D43-3CA0-4D59-A8F3-63358AE8BE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6613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903700062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260915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0960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11354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75941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4008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91935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30840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96881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45157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0460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461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- 2024-10-15 20:37:06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Art pariétal avec Lina 🤩
👉🏻Les enfants découvrent de manière ludique et sensorielle la peinture rupestre 
😇Ils fabriquent ensuite une reproduction des animaux qui se trouvent dans la grotte de Lascaux 
📲Vous voulez en savoir plus sur les ateliers scolaires proposés par le musée : vieuxlaromaine.fr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https://quintly-eu-image-storage.s3.amazonaws.com/dcc24a5ad263d3488ca6d5c8c1336be1/83137cbf109a1540e697629558d22cf0.jpg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11/14/2024 19:18:30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11.7424 %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438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715B6E-80F8-4CFD-8941-446E3995B4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15280710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0CAEB-1DFC-4889-BC14-613C4EA15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Vue Globale | Vieux-la-Romaine, musée et sites archéologiques - 19 of 21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268EB3-9ED9-4F47-B7D2-11B84B1BF4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4254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158277548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619055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34683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47574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99112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31549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99074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52683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45783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04098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0170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57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- 2024-10-07 20:00:56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👉🏻Ce dimanche 6 octobre, les enfants ont participé à la visite d’Hélène sur les maisons romaines 🏛️
🔍En suivant Hélène à travers les différentes séquences du musée, on s’est demandés : Comment étaient-elles construites ? Comment vivait-on dedans ? Quels sont les matériaux ? 
À bientôt 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https://quintly-eu-image-storage.s3.amazonaws.com/dcc24a5ad263d3488ca6d5c8c1336be1/1e12d5b7250d9e80b0265cc6c1701d00.jpg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11/06/2024 13:16:47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10.3139 %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3563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97171E-F696-47B5-82B9-698AA8E3FE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11498030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A7DFB-A062-4925-9456-237C5B705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Vue Globale | Vieux-la-Romaine, musée et sites archéologiques - 20 of 21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980B95-D180-4C3C-8EDD-922042C782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9795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52148433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3776906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90983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110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14544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6120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92401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61757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88864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32603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9854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723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- 2024-10-02 20:00:31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👉🏻Ce dimanche 6 octobre c’est le musée des petits !!
Venez en famille découvrir les animations concoctées par le musée de Vieux-la-Romaine 😉
🔴Au programme : des découvertes en douceur du musée et de ses collections / des contes mythologiques / une visite spéciale où on mélange les sens ! 
📲 réservation sur vieuxlaromaine.fr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https://quintly-eu-image-storage.s3.amazonaws.com/dcc24a5ad263d3488ca6d5c8c1336be1/90d188484ce70b7c5bcfefb911fdd073.jpg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11/01/2024 13:16:38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9.0431 %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908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0EDD9B-F8B9-468B-A4D0-98A351449A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20792374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EAF8A-FF2C-4751-89F3-2AD36F2C1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Vue Globale | Vieux-la-Romaine, musée et sites archéologiques - 21 of 21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5F6BA6-D6B2-4983-9753-F86C0B83BF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4897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520375806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693797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69364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5167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39582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33823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56007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20587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58881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13855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0554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27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- 2024-09-30 18:40:38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Atelier abaque avec Fanny pour les scolaires 😇
Et si on s’amusait un peu avec les calculatrices antiques ! 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https://quintly-eu-image-storage.s3.amazonaws.com/dcc24a5ad263d3488ca6d5c8c1336be1/fd653f19723f4c4ecfaa0f9337198974.jpg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10/30/2024 13:18:51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16.2551 %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678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- 2024-09-25 12:00:30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🤩Retour sur le week-end des Journées du Patrimoine ! 
Toute l’équipe de Vieux-la-Romaine vous remercie et vous dit à bientôt ! 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https://quintly-eu-image-storage.s3.amazonaws.com/dcc24a5ad263d3488ca6d5c8c1336be1/28fc53ffff9e58931b76239cb0e338b8.jpg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10/25/2024 08:16:42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23.5741 %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635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1129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899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25979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23087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23087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13.1%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5851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E50A4-58A2-4EB7-B0FD-F2F9652313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30919525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8A00F-E91C-45C2-A0AF-D112906C1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TOP 5 MEILLEURES IMPRESSIONS | Vieux-la-Romaine, musée et sites archéologiques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05CF28-B54A-4313-9F35-3E32BC419F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6430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297613701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31535707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63346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12719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7703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52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- 2024-07-22 19:00:30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🔴Week-end à Rome 2024
🙏Un grand merci à Lugdunum Antica pour leur confiance et leur fidélité à notre WEEK-END À ROME ! 
Restez connectés pour voir d’ici peu de temps la rétrospective de ce superbe événement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https://quintly-eu-image-storage.s3.amazonaws.com/dcc24a5ad263d3488ca6d5c8c1336be1/10378ee9e33d4152de1805bef61c85f5.jpg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860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B3BB19-6696-46D9-8525-FD98FA6319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32446835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9A115-7D4B-4CBC-B57D-B9B86F5EF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TOP 5 MEILLEURES IMPRESSIONS | Vieux-la-Romaine, musée et sites archéologiques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709362-F637-4F71-A995-A1D2B0815F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64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811869326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25677147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43806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22447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9540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564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- 2024-07-03 18:33:34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👉🏻Week-end à Rome est un rendez-vous de l’été à ne pas manquer pour tous les passionnés de l’Antiquité ! 🤩👀🏕️
🏃🏻Animations, spectacles, démonstrations et ateliers vous attendent pour un voyage dans le temps !🏛️
Informations pratiques:
🔴Dates: samedi 20 et dimanche 21 juillet
🔴Lieu: Vieux-la-Romaine
🔴Horaires: 10h à 18h
🔴Tarifs: gratuit 
🔴Site web: vieuxlaromaine.fr
Vous êtes prêts ? 😉
@calvadosdepartement 
@sort.easy 
@reseau_musees_normandie 
@tourisme_normandie 
@acta_archeo 
@lugdunumantica 
#vieuxlaromaine #calvados #sortieenfamille #gratuit #antiquité #rome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https://quintly-eu-image-storage.s3.amazonaws.com/dcc24a5ad263d3488ca6d5c8c1336be1/7c0940d3d3d8a95a4545ff586492eba0.jpg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084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B15C3B-F7E7-4D44-9E04-37324C275E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33068193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51763-B483-4ECE-9CD6-4BE2A8FDC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TOP 5 MEILLEURES IMPRESSIONS | Vieux-la-Romaine, musée et sites archéologiques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09EC14-B52C-4F9D-99B4-BD5C10932A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9029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184772055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42215426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802753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58546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72235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632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- 2024-06-26 17:27:32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👀🔥🏛️Un voyage immersif dans l’Antiquité vous attend le samedi 20 et dimanche 21 juillet  à Vieux-la-Romaine ! 
👍Le week-end à Rome est un événement gratuit pour toute la famille de 10h à 18h
👉🏻Jeux d’Olympie : assistez aux démonstrations d'athlètes grecs 🏃🏽🤼‍♂️
👉🏻Découvrez ensuite les célèbres courses de chars romaines lors d'une présentation captivante autour d'une restitution du cirque romain. Les enfants pourront ensuite se défouler lors d'une course endiablée en draisienne.🐴
👉🏻Initiation aux sports antiques
Petits et grands pourront s'initier à divers sports antiques tels que le javelot, le disque, le saut en longueur, la course, la boxe et le haspartum (jeu de ballon).🏃🏻
👉🏻Rencontrez des officiers romains, des légionnaires et des guerriers gaulois. Assistez à des démonstrations de tir avec des machines de guerre et ne manquez pas l'incontournable combat entre la légion romaine et l’armée gauloise lors de la Guerre des Gaules ! 🫡👀
👉🏻Explorez les camps militaires et civils romains et découvrez la vie quotidienne à l’époque gallo-romaine🏕️ 
👉🏻Admirez les tenues gallo-romaines lors d'un défilé de mode haut en couleur ! 👗
👉🏻Laissez-vous transporter par les récits captivants d'un militaire qui vous fera revivre les grandes batailles de l'Antiquité 🙋🏼‍♂️
👉🏻Village des artisans
Rencontrez les artisans du village et admirez leur savoir-faire ancestral
📲Informations sur vieuxlaromaine.fr
À bientôt !! 👋 
Département du Calvados
Réseau des musées de Normandie
La Tartine
Lugdunum Antica 
Acta Archéo 
#vieuxlaromaine #calvados #reconstitution #weekend #archeologie #sortieenfamille #kidsfriendly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https://quintly-eu-image-storage.s3.amazonaws.com/dcc24a5ad263d3488ca6d5c8c1336be1/25cdce33d9f880df06801ba560d5051f.jpg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402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CCE567-9CA4-445B-B48F-EE48D3CB23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15780658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8B5C8-6A8F-405B-AE8F-0F9A14953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TOP 5 MEILLEURES IMPRESSIONS | Vieux-la-Romaine, musée et sites archéologiques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9C8C5C-D1A6-4B87-8B04-0F2E86347C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1523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102493112"/>
                    </a:ext>
                  </a:extLst>
                </a:gridCol>
                <a:gridCol w="2962656">
                  <a:extLst>
                    <a:ext uri="{9D8B030D-6E8A-4147-A177-3AD203B41FA5}">
                      <a16:colId xmlns:a16="http://schemas.microsoft.com/office/drawing/2014/main" val="13131697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393569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30711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2846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214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- 2024-10-02 20:00:31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👉🏻Ce dimanche 6 octobre c’est le musée des petits !!
Venez en famille découvrir les animations concoctées par le musée de Vieux-la-Romaine 😉
🔴Au programme : des découvertes en douceur du musée et de ses collections / des contes mythologiques / une visite spéciale où on mélange les sens ! 
📲 réservation sur vieuxlaromaine.fr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https://quintly-eu-image-storage.s3.amazonaws.com/dcc24a5ad263d3488ca6d5c8c1336be1/90d188484ce70b7c5bcfefb911fdd073.jpg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542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- 2024-07-19 10:27:40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👀🔴DEMAIN C’EST WEEK-END À ROME !!!
On vous attend avec impatience !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https://quintly-eu-image-storage.s3.amazonaws.com/dcc24a5ad263d3488ca6d5c8c1336be1/60b922e1372981849e3b574e48d5aa52.jpg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93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5534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5534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9941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6F623B-0424-4295-8AF9-E17EB480B8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9366865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5777F-513A-483C-A15E-C1045BEFC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TOP 5 MEILLEURS TX ENGAGEMENT | Vieux-la-Romaine, musée et sites archéologiques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CB5255-A403-41EA-BD1D-C7B5BDFAEE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6671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73010711"/>
                    </a:ext>
                  </a:extLst>
                </a:gridCol>
                <a:gridCol w="3621024">
                  <a:extLst>
                    <a:ext uri="{9D8B030D-6E8A-4147-A177-3AD203B41FA5}">
                      <a16:colId xmlns:a16="http://schemas.microsoft.com/office/drawing/2014/main" val="14610221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7418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502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- 2024-12-18 16:52:28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🎄Toute l'équipe du musée départemental de Vieux-la-Romaine vous souhaite de bonnes fêtes ! ✨️
😇Nous vous remercions pour cette belle année passée à vos côtés et nous avons hâte de vous retrouver la saison prochaine ! 
Pour rappel, le musée sera fermé au public tout le mois de janvier. Nous ouvrirons le 1 février 😉
À bientôt 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https://quintly-eu-image-storage.s3.amazonaws.com/dcc24a5ad263d3488ca6d5c8c1336be1/e91348514123376ebbaab1dcd92d041d.jpg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38.0829 %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854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- 2024-12-17 19:00:31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🎄🎅Retrouvez des idées de cadeaux pour Noël directement dans la boutique du musée ! 
✨👉🏻Verrerie, bourse en cuir, vin, jeux pour enfants, thé, livres… 
À bientôt ! 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https://quintly-eu-image-storage.s3.amazonaws.com/dcc24a5ad263d3488ca6d5c8c1336be1/236593b45d8d58374d3751e2864f0889.jpg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17.2414 %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452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524A1-4E8A-4421-AD60-33C185F5BC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14701956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86C8A-4BDF-4298-9209-3DB9DAF3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TOP 5 MEILLEURS TX ENGAGEMENT | Vieux-la-Romaine, musée et sites archéologiques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29845E-E066-447E-BAC4-C42E16B393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1725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53220521"/>
                    </a:ext>
                  </a:extLst>
                </a:gridCol>
                <a:gridCol w="3621024">
                  <a:extLst>
                    <a:ext uri="{9D8B030D-6E8A-4147-A177-3AD203B41FA5}">
                      <a16:colId xmlns:a16="http://schemas.microsoft.com/office/drawing/2014/main" val="37045838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07500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046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- 2024-12-10 18:30:19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👀Une petite pause dans notre espace détente pour les petits et les grands ? 
👉🏻Livres, jeux, activités en autonomie et café sont à votre disposition ✨☕️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https://quintly-eu-image-storage.s3.amazonaws.com/dcc24a5ad263d3488ca6d5c8c1336be1/442bfacd13cd267833bba9ec796e008c.jpg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9.2920 %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280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- 2024-12-05 12:11:36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📸 on adore les matins d’hiver sur la Maison au Grand Péristyle ! 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https://quintly-eu-image-storage.s3.amazonaws.com/dcc24a5ad263d3488ca6d5c8c1336be1/bbe38d0acdfe651eb9df2699a07e898d.jpg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13.1004 %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178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- 2024-12-05 12:11:35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📸 on adore les matins d’hiver sur la Maison au Grand Péristyle ! 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8.1301 %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72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17.17%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223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2085E9-0241-42AA-9F7C-B4BF416694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39267606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0CA3B-6118-4C8E-B77E-FDF61DFE8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TOP 5 NBRE D'INTERACTIONS | Vieux-la-Romaine, musée et sites archéologiques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263617-C982-4DB2-9B77-CC4204A7FE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5924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994248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913318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85105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62349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2831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76007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2128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595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- 2024-12-18 16:52:28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🎄Toute l'équipe du musée départemental de Vieux-la-Romaine vous souhaite de bonnes fêtes ! ✨️
😇Nous vous remercions pour cette belle année passée à vos côtés et nous avons hâte de vous retrouver la saison prochaine ! 
Pour rappel, le musée sera fermé au public tout le mois de janvier. Nous ouvrirons le 1 février 😉
À bientôt 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https://quintly-eu-image-storage.s3.amazonaws.com/dcc24a5ad263d3488ca6d5c8c1336be1/e91348514123376ebbaab1dcd92d041d.jpg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787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F9D4A2-8DC6-4C4D-957B-3B60F36438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31876982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8DD81-1CDC-4A10-8943-FD773593D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TOP 5 NBRE D'INTERACTIONS | Vieux-la-Romaine, musée et sites archéologiques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0A82A8-B405-41A8-9ED0-D71BC7AFA2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3043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376406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759139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60725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36087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62076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48010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5168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092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- 2024-07-22 19:00:30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🔴Week-end à Rome 2024
🙏Un grand merci à Lugdunum Antica pour leur confiance et leur fidélité à notre WEEK-END À ROME ! 
Restez connectés pour voir d’ici peu de temps la rétrospective de ce superbe événement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https://quintly-eu-image-storage.s3.amazonaws.com/dcc24a5ad263d3488ca6d5c8c1336be1/10378ee9e33d4152de1805bef61c85f5.jpg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269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F8D7D-CED0-405A-A449-0BBAB2A59B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35774300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F438E-6311-4367-B9D0-54283ADFF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TOP 5 NBRE D'INTERACTIONS | Vieux-la-Romaine, musée et sites archéologiques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7FE898-DB8F-4AE2-B6C5-B5DA9AAFCA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6333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974938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779730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60346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58872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10498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11923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9550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086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- 2024-07-21 10:22:37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🔴On se retrouve aujourd’hui pour la deuxième journée WEEK-END À ROME au musée de Vieux-la-Romaine !
👉🏻Des animations gratuites toute la journée et pour toute la famille !
👉🏻Restauration sur place et espace de pique-nique aménagé 
Acta Archéo
Lugdunum Antica
Département du Calvados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https://quintly-eu-image-storage.s3.amazonaws.com/dcc24a5ad263d3488ca6d5c8c1336be1/50314d1b1083586b899b843a33128e0d.jpg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13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- 2024-07-19 10:27:40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👀🔴DEMAIN C’EST WEEK-END À ROME !!!
On vous attend avec impatience !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https://quintly-eu-image-storage.s3.amazonaws.com/dcc24a5ad263d3488ca6d5c8c1336be1/60b922e1372981849e3b574e48d5aa52.jpg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185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B4492E-0DEA-43C9-BFD6-7A91828B2F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8454819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52408-EC03-4CA2-8CEC-D8DD0D6C5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TOP 5 NBRE D'INTERACTIONS | Vieux-la-Romaine, musée et sites archéologiques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E7FC5A-41EB-42BF-B3AB-88E8D6AB92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8936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57855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006213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68815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86533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91673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22601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1442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948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- 2024-07-22 19:00:59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🔴Week-end à Rome 2024
🙏Un grand merci à toute l’équipe Acta Archéo pour ces superbes moments sportifs passés ensemble ! 
Restez connectés pour voir d’ici peu de temps la rétrospective de ce superbe événement !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https://quintly-eu-image-storage.s3.amazonaws.com/dcc24a5ad263d3488ca6d5c8c1336be1/03935b79a757264cd1287954f11fa89e.jpg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039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152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11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29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837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868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6DDF8B-52B0-4863-BB66-AA8F7240E1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6060315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9D1CB-EBCE-47FC-9A88-6D94B9FAD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TOP 5 MEILLEUR REACH | Vieux-la-Romaine, musée et sites archéologiques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BD209E-E534-4DA2-AE0D-2E6D130602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1879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11047854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5788081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6441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6232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0914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208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759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- 2024-07-22 19:00:30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🔴Week-end à Rome 2024
🙏Un grand merci à Lugdunum Antica pour leur confiance et leur fidélité à notre WEEK-END À ROME ! 
Restez connectés pour voir d’ici peu de temps la rétrospective de ce superbe événement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https://quintly-eu-image-storage.s3.amazonaws.com/dcc24a5ad263d3488ca6d5c8c1336be1/10378ee9e33d4152de1805bef61c85f5.jpg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284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- 2024-10-02 20:00:31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👉🏻Ce dimanche 6 octobre c’est le musée des petits !!
Venez en famille découvrir les animations concoctées par le musée de Vieux-la-Romaine 😉
🔴Au programme : des découvertes en douceur du musée et de ses collections / des contes mythologiques / une visite spéciale où on mélange les sens ! 
📲 réservation sur vieuxlaromaine.fr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https://quintly-eu-image-storage.s3.amazonaws.com/dcc24a5ad263d3488ca6d5c8c1336be1/90d188484ce70b7c5bcfefb911fdd073.jpg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978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E5767-C69A-4D0C-AACD-C76DA325EA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2001383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89B1D-60B6-4096-A01E-D36A77937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TOP 5 MEILLEUR REACH | Vieux-la-Romaine, musée et sites archéologiques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83A6EC-FC85-42A4-A6AE-D9323BC64A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312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93387944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754692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0072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7867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2936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9342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459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- 2024-07-03 18:33:34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👉🏻Week-end à Rome est un rendez-vous de l’été à ne pas manquer pour tous les passionnés de l’Antiquité ! 🤩👀🏕️
🏃🏻Animations, spectacles, démonstrations et ateliers vous attendent pour un voyage dans le temps !🏛️
Informations pratiques:
🔴Dates: samedi 20 et dimanche 21 juillet
🔴Lieu: Vieux-la-Romaine
🔴Horaires: 10h à 18h
🔴Tarifs: gratuit 
🔴Site web: vieuxlaromaine.fr
Vous êtes prêts ? 😉
@calvadosdepartement 
@sort.easy 
@reseau_musees_normandie 
@tourisme_normandie 
@acta_archeo 
@lugdunumantica 
#vieuxlaromaine #calvados #sortieenfamille #gratuit #antiquité #rome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https://quintly-eu-image-storage.s3.amazonaws.com/dcc24a5ad263d3488ca6d5c8c1336be1/7c0940d3d3d8a95a4545ff586492eba0.jpg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682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1E861E-5BC4-485D-9F3F-9E24974A91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39035903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643B6-F2F0-4E3F-BC0B-F4388D22C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TOP 5 MEILLEUR REACH | Vieux-la-Romaine, musée et sites archéologiques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22E893-A4F0-46EB-93DF-F80A1AFED1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01955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12889723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05720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6152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9689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3252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069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031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- 2024-06-26 17:27:32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👀🔥🏛️Un voyage immersif dans l’Antiquité vous attend le samedi 20 et dimanche 21 juillet  à Vieux-la-Romaine ! 
👍Le week-end à Rome est un événement gratuit pour toute la famille de 10h à 18h
👉🏻Jeux d’Olympie : assistez aux démonstrations d'athlètes grecs 🏃🏽🤼‍♂️
👉🏻Découvrez ensuite les célèbres courses de chars romaines lors d'une présentation captivante autour d'une restitution du cirque romain. Les enfants pourront ensuite se défouler lors d'une course endiablée en draisienne.🐴
👉🏻Initiation aux sports antiques
Petits et grands pourront s'initier à divers sports antiques tels que le javelot, le disque, le saut en longueur, la course, la boxe et le haspartum (jeu de ballon).🏃🏻
👉🏻Rencontrez des officiers romains, des légionnaires et des guerriers gaulois. Assistez à des démonstrations de tir avec des machines de guerre et ne manquez pas l'incontournable combat entre la légion romaine et l’armée gauloise lors de la Guerre des Gaules ! 🫡👀
👉🏻Explorez les camps militaires et civils romains et découvrez la vie quotidienne à l’époque gallo-romaine🏕️ 
👉🏻Admirez les tenues gallo-romaines lors d'un défilé de mode haut en couleur ! 👗
👉🏻Laissez-vous transporter par les récits captivants d'un militaire qui vous fera revivre les grandes batailles de l'Antiquité 🙋🏼‍♂️
👉🏻Village des artisans
Rencontrez les artisans du village et admirez leur savoir-faire ancestral
📲Informations sur vieuxlaromaine.fr
À bientôt !! 👋 
Département du Calvados
Réseau des musées de Normandie
La Tartine
Lugdunum Antica 
Acta Archéo 
#vieuxlaromaine #calvados #reconstitution #weekend #archeologie #sortieenfamille #kidsfriendly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https://quintly-eu-image-storage.s3.amazonaws.com/dcc24a5ad263d3488ca6d5c8c1336be1/25cdce33d9f880df06801ba560d5051f.jpg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353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96C518-8D69-4F2D-8783-7833F32A8D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34599142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4F8A0-9C54-4EE3-A458-5F949B0E3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TOP 5 MEILLEUR REACH | Vieux-la-Romaine, musée et sites archéologiques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4EB24B-26A8-4CB7-9BDE-08A8041A13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2691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767017514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170520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6104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28285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81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6624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156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- 2024-07-19 10:27:40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👀🔴DEMAIN C’EST WEEK-END À ROME !!!
On vous attend avec impatience !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https://quintly-eu-image-storage.s3.amazonaws.com/dcc24a5ad263d3488ca6d5c8c1336be1/60b922e1372981849e3b574e48d5aa52.jpg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010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4951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4951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75.6%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363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E69DC-AC4F-4723-B436-E4751491BF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34343410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300AE-EE97-4B32-A82C-921F3244D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PAYS DE PROVENANCE | Vieux-la-Romaine, musée et sites archéologiques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F56C42-38FE-4CD5-A664-B7B6BCBA2D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7930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09906433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35709484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979448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100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97.540983606557 %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198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0.54644808743169 %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79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0.27322404371585 %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271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0.27322404371585 %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08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0.27322404371585 %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104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Lithuania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0.27322404371585 %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217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0.27322404371585 %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63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Reunion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0.27322404371585 %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397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0.27322404371585 %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865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13D925-B94D-4DC3-A5CE-9CD6871497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1635851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869B9-9F4A-40F9-9666-9627EC5CA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VILLES DE PROVENANCE | Vieux-la-Romaine, musée et sites archéologiques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C7529C-0171-4CF1-9D18-0555313FAE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3303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256921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947860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92565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39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Caen,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487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Mondeville,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970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Cherbourg,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767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Falaise,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389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May-sur-Orne,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164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Paris,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039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Hérouville-Saint-Clair,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038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Ifs, Calvados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098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Bayeux,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741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Ouistreham,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4267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E91519-A5FF-490F-8E86-05D3627C63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3590215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DDEE4-527F-4E4B-8218-B13EE318C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VILLES DE PROVENANCE | Vieux-la-Romaine, musée et sites archéologiques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73D814-42CC-4963-8AE9-CE3D59A09D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8540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094193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532596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8285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823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Verson,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393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Vieux,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315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Esquay-Notre-Dame,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767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Feuguerolles,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352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 Havre,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81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Pont-l'Évêque,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512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Sainte-Honorine-du-Fay,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91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Argences,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900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Aunay-sur-Odon,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004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Boulon,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302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807CBE-C605-4A49-B61E-B5AC99C93D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35076314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8B89D-7E7E-42A8-8689-9A930C69E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VILLES DE PROVENANCE | Vieux-la-Romaine, musée et sites archéologiques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20DE02-71B8-49BB-ABA6-636C6CBCFF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0680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212493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721582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33027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742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Bretteville-l'Orgueilleuse,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694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Cahagnes,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917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Carentan,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411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Colombelles,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210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Condé-sur-Noireau,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1650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7893B-655F-42D4-9ACD-3C515563C9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6594034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E30C6-99F8-4F55-8988-0E6C4CF39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Fans Total | Vieux-la-Romaine, musée et sites archéologiques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7F9300-B421-4041-A471-9C93C89B93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36304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82B72-14B6-484E-9296-8DCD4AC1ED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FE9DBB-A3CF-42A3-934F-0160D6D57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6414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07A6D-B902-43DC-93C9-DFF523C95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Followers Total | Vieux-la-Romaine, musée et sites archéologiques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2BF58A-A075-4D9D-8FF0-DE7373C795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0497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C4CDD0-5F28-40AC-B889-519D0993C9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F06FE8-EF74-419D-A8E2-C9DA06F84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4855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7F3F9-4BEB-480B-823D-844331767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Private Conversations Table | Vieux-la-Romaine, musée et sites archéologiques - 1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DC44E7-0213-4E76-A4BB-4B5406F776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7569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9687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62534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25075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6130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0816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22379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5668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4819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768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Jy Dy - 2024-10-05 08:17:52 .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Bonjour, 
Effectivement nous proposons deux sessions de chasse aux fantômes le samedi 2 novembre.
Nous allons mettre en ligne les animations d’Halloween et des vacances d’automne bientôt sur notre site.
Je vous remercie et je vous souhaite une bonne journée 
Cordialement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10/05/2024 09:41:39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827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E7235E-AB32-4F3E-81EF-274A8B8457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15664667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69A52-6115-4D21-AC2B-F6522B484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Private Conversations Table | Vieux-la-Romaine, musée et sites archéologiques - 2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4C5DC3-C8D9-4152-9889-C0A0AA0F55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5852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615813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26153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57267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6549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7669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5557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444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2040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655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Béré Nice - 2024-08-29 18:26:56 .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Bonsoir
Nous attribuons des lots pour le type d'événement que vous portez.
Il vous faut adresser une demande par mail à vieuxlaromaine@calvados.fr 
Bonne soirée 
L'équipe de Vieux la Romaine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08/29/2024 20:19:26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10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6B1DC-FCE8-455C-AD01-73D739781A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37739714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4829F-1076-41C1-9E2D-46CFDB1F6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Private Conversations Table | Vieux-la-Romaine, musée et sites archéologiques - 3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724292-FB3E-4AC7-8B30-0BE7618B78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3865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22631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6333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98759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3583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7378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51279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0090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2841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49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Lau Ry - 2024-08-28 11:26:40 .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Bonjour 
Merci pour votre retour et votre participation au concours.
Nous sommes ravis que vous ayez apprécié votre visite !
Bonne journée 
L'équipe de Vieux la Romaine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08/28/2024 12:46:54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569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1D4EAE-8304-423F-B707-A125EE318C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8832845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80B37-AF92-4C79-8D1D-1CADB68EB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Private Conversations Table | Vieux-la-Romaine, musée et sites archéologiques - 4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6D27D7-0A52-4B4E-B6AB-942BFC1F08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1066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85317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24809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0202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1140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1698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7188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946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691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01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 - 2024-08-18 18:58:16 .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Vous répondez au commentaire d’un utilisateur sur une publication sur votre Page. Voir le commentaire(https://facebook.com/story.php?story_fbid=pfbid02gNZE8utyVqpBCGMEJTHnKytj9yEnPVodAb9866nW1npQjTU745G1Hvvhz1mukKoJl&amp;id=100090320752781&amp;post_id=100090320752781_449263064761048&amp;eav=Afb09N0FiG7qJPxGfHSjEuji1wUNNc1--ePV5dRXWOjo6PI_XYxFgyahF3necSbbHko&amp;fwcl=1&amp;fwcc=1&amp;fwl&amp;comment_id=475760835310659)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08/18/2024 18:58:16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046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1B5A41-F33F-4485-ADBA-8F83E3BC04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15547278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5DBF5-F63C-4918-9293-B56370C6A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Private Conversations Table | Vieux-la-Romaine, musée et sites archéologiques - 5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B12813-4FEC-4F36-9C2B-B20864A7CF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244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34463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93909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1663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8709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5903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36817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5676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2739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632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Matthieu Volait - 2024-08-18 18:29:47 .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Bonjour 
Merci beaucoup pour votre participation à notre concours de monstres !
Nous vous tiendrons rapidement informés des résultats.
Bonne journée 
L'équipe de Vieux la Romaine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08/28/2024 15:40:39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883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Hello User  592640 - 2024-08-11 11:09:27 .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934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Bénédicte SMi - 2024-08-08 16:10:42 .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Super ! Il rentre en compétition 
Merci de votre visite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08/08/2024 16:31:13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690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E0F843-9812-4E76-B379-4DCF973998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248289485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74A55-2412-420F-818C-1B0BFD53D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Private Conversations Table | Vieux-la-Romaine, musée et sites archéologiques - 6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4694B1-3597-4687-95B8-B80BD7EA11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5818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92289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98079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78394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4971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8708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2238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2517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16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566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Sonq Kara - 2024-07-31 16:49:55 .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208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Utilisateur Facebook - 2024-06-28 06:03:01 .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793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3C8795-D68E-4A43-96EB-75D9B60C57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4016178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E02E1-47A6-4649-8B42-9E1476E1B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Private Conversations Table | Vieux-la-Romaine, musée et sites archéologiques - 7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7715F9-DE3F-4D87-8DF8-54EC3D6FCB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5963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65273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98918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08750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189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7023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51215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0059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0054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115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Ju Ly - 2024-06-13 00:28:35 .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Bonjour, nous allons transmettre votre message 😉
Pour la visite des coulisses, l’animation dure 2h et le bac de fouilles 1h 
Nous vous souhaitons une bonne journée 
Cordialement,😇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06/13/2024 10:17:01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027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18BE3-27CC-443A-AE03-2780551E7B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37795133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20427-F640-4256-8D02-7614197E2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Private Conversations Table | Vieux-la-Romaine, musée et sites archéologiques - 8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2E486C-D81D-409B-8361-3B14B482AF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6694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74289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86488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13636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5582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9380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4496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9398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4062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880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Vieux-la-Romaine, musée et sites archéologiques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Isab Elle - 2024-05-23 18:59:41 .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Bonjour Madame,
Nous ne proposons pas de prestation d'anniversaire comprenant le goûter.
Nous pouvons vous proposer un atelier pour les enfants et mettre à votre disposition un espace pour le goûter d'anniversaire. Mais l'organisation du goûter reste à votre charge.
Je reste à votre disposition 
Je vous souhaite une bonne journée 
Musée de Vieux-la-Romaine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05/28/2024 13:03:52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214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2B995-4D5B-419B-BF0D-C334B74BE1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5347722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6752</Words>
  <Application>Microsoft Office PowerPoint</Application>
  <PresentationFormat>On-screen Show (4:3)</PresentationFormat>
  <Paragraphs>1109</Paragraphs>
  <Slides>51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4" baseType="lpstr">
      <vt:lpstr>Calibri</vt:lpstr>
      <vt:lpstr>Arial</vt:lpstr>
      <vt:lpstr>quintly_template</vt:lpstr>
      <vt:lpstr>STATISTIQUES Facebook </vt:lpstr>
      <vt:lpstr>Facebook RÉSUMÉ DE L'ACTIVITE | Vieux-la-Romaine, musée et sites archéologiques</vt:lpstr>
      <vt:lpstr>Facebook Vue Globale | Vieux-la-Romaine, musée et sites archéologiques - 1 of 21</vt:lpstr>
      <vt:lpstr>Facebook Vue Globale | Vieux-la-Romaine, musée et sites archéologiques - 2 of 21</vt:lpstr>
      <vt:lpstr>Facebook Vue Globale | Vieux-la-Romaine, musée et sites archéologiques - 3 of 21</vt:lpstr>
      <vt:lpstr>Facebook Vue Globale | Vieux-la-Romaine, musée et sites archéologiques - 4 of 21</vt:lpstr>
      <vt:lpstr>Facebook Vue Globale | Vieux-la-Romaine, musée et sites archéologiques - 5 of 21</vt:lpstr>
      <vt:lpstr>Facebook Vue Globale | Vieux-la-Romaine, musée et sites archéologiques - 6 of 21</vt:lpstr>
      <vt:lpstr>Facebook Vue Globale | Vieux-la-Romaine, musée et sites archéologiques - 7 of 21</vt:lpstr>
      <vt:lpstr>Facebook Vue Globale | Vieux-la-Romaine, musée et sites archéologiques - 8 of 21</vt:lpstr>
      <vt:lpstr>Facebook Vue Globale | Vieux-la-Romaine, musée et sites archéologiques - 9 of 21</vt:lpstr>
      <vt:lpstr>Facebook Vue Globale | Vieux-la-Romaine, musée et sites archéologiques - 10 of 21</vt:lpstr>
      <vt:lpstr>Facebook Vue Globale | Vieux-la-Romaine, musée et sites archéologiques - 11 of 21</vt:lpstr>
      <vt:lpstr>Facebook Vue Globale | Vieux-la-Romaine, musée et sites archéologiques - 12 of 21</vt:lpstr>
      <vt:lpstr>Facebook Vue Globale | Vieux-la-Romaine, musée et sites archéologiques - 13 of 21</vt:lpstr>
      <vt:lpstr>Facebook Vue Globale | Vieux-la-Romaine, musée et sites archéologiques - 14 of 21</vt:lpstr>
      <vt:lpstr>Facebook Vue Globale | Vieux-la-Romaine, musée et sites archéologiques - 15 of 21</vt:lpstr>
      <vt:lpstr>Facebook Vue Globale | Vieux-la-Romaine, musée et sites archéologiques - 16 of 21</vt:lpstr>
      <vt:lpstr>Facebook Vue Globale | Vieux-la-Romaine, musée et sites archéologiques - 17 of 21</vt:lpstr>
      <vt:lpstr>Facebook Vue Globale | Vieux-la-Romaine, musée et sites archéologiques - 18 of 21</vt:lpstr>
      <vt:lpstr>Facebook Vue Globale | Vieux-la-Romaine, musée et sites archéologiques - 19 of 21</vt:lpstr>
      <vt:lpstr>Facebook Vue Globale | Vieux-la-Romaine, musée et sites archéologiques - 20 of 21</vt:lpstr>
      <vt:lpstr>Facebook Vue Globale | Vieux-la-Romaine, musée et sites archéologiques - 21 of 21</vt:lpstr>
      <vt:lpstr>Facebook TOP 5 MEILLEURES IMPRESSIONS | Vieux-la-Romaine, musée et sites archéologiques - 1 of 4</vt:lpstr>
      <vt:lpstr>Facebook TOP 5 MEILLEURES IMPRESSIONS | Vieux-la-Romaine, musée et sites archéologiques - 2 of 4</vt:lpstr>
      <vt:lpstr>Facebook TOP 5 MEILLEURES IMPRESSIONS | Vieux-la-Romaine, musée et sites archéologiques - 3 of 4</vt:lpstr>
      <vt:lpstr>Facebook TOP 5 MEILLEURES IMPRESSIONS | Vieux-la-Romaine, musée et sites archéologiques - 4 of 4</vt:lpstr>
      <vt:lpstr>Facebook TOP 5 MEILLEURS TX ENGAGEMENT | Vieux-la-Romaine, musée et sites archéologiques - 1 of 2</vt:lpstr>
      <vt:lpstr>Facebook TOP 5 MEILLEURS TX ENGAGEMENT | Vieux-la-Romaine, musée et sites archéologiques - 2 of 2</vt:lpstr>
      <vt:lpstr>Facebook TOP 5 NBRE D'INTERACTIONS | Vieux-la-Romaine, musée et sites archéologiques - 1 of 4</vt:lpstr>
      <vt:lpstr>Facebook TOP 5 NBRE D'INTERACTIONS | Vieux-la-Romaine, musée et sites archéologiques - 2 of 4</vt:lpstr>
      <vt:lpstr>Facebook TOP 5 NBRE D'INTERACTIONS | Vieux-la-Romaine, musée et sites archéologiques - 3 of 4</vt:lpstr>
      <vt:lpstr>Facebook TOP 5 NBRE D'INTERACTIONS | Vieux-la-Romaine, musée et sites archéologiques - 4 of 4</vt:lpstr>
      <vt:lpstr>Facebook TOP 5 MEILLEUR REACH | Vieux-la-Romaine, musée et sites archéologiques - 1 of 4</vt:lpstr>
      <vt:lpstr>Facebook TOP 5 MEILLEUR REACH | Vieux-la-Romaine, musée et sites archéologiques - 2 of 4</vt:lpstr>
      <vt:lpstr>Facebook TOP 5 MEILLEUR REACH | Vieux-la-Romaine, musée et sites archéologiques - 3 of 4</vt:lpstr>
      <vt:lpstr>Facebook TOP 5 MEILLEUR REACH | Vieux-la-Romaine, musée et sites archéologiques - 4 of 4</vt:lpstr>
      <vt:lpstr>Facebook PAYS DE PROVENANCE | Vieux-la-Romaine, musée et sites archéologiques</vt:lpstr>
      <vt:lpstr>Facebook VILLES DE PROVENANCE | Vieux-la-Romaine, musée et sites archéologiques - 1 of 3</vt:lpstr>
      <vt:lpstr>Facebook VILLES DE PROVENANCE | Vieux-la-Romaine, musée et sites archéologiques - 2 of 3</vt:lpstr>
      <vt:lpstr>Facebook VILLES DE PROVENANCE | Vieux-la-Romaine, musée et sites archéologiques - 3 of 3</vt:lpstr>
      <vt:lpstr>Facebook Fans Total | Vieux-la-Romaine, musée et sites archéologiques</vt:lpstr>
      <vt:lpstr>Facebook Followers Total | Vieux-la-Romaine, musée et sites archéologiques</vt:lpstr>
      <vt:lpstr>Facebook Private Conversations Table | Vieux-la-Romaine, musée et sites archéologiques - 1 of 8</vt:lpstr>
      <vt:lpstr>Facebook Private Conversations Table | Vieux-la-Romaine, musée et sites archéologiques - 2 of 8</vt:lpstr>
      <vt:lpstr>Facebook Private Conversations Table | Vieux-la-Romaine, musée et sites archéologiques - 3 of 8</vt:lpstr>
      <vt:lpstr>Facebook Private Conversations Table | Vieux-la-Romaine, musée et sites archéologiques - 4 of 8</vt:lpstr>
      <vt:lpstr>Facebook Private Conversations Table | Vieux-la-Romaine, musée et sites archéologiques - 5 of 8</vt:lpstr>
      <vt:lpstr>Facebook Private Conversations Table | Vieux-la-Romaine, musée et sites archéologiques - 6 of 8</vt:lpstr>
      <vt:lpstr>Facebook Private Conversations Table | Vieux-la-Romaine, musée et sites archéologiques - 7 of 8</vt:lpstr>
      <vt:lpstr>Facebook Private Conversations Table | Vieux-la-Romaine, musée et sites archéologiques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STATISTIQUES Facebook </dc:title>
  <dc:creator>Frederik Born</dc:creator>
  <cp:lastModifiedBy>Frederik Born</cp:lastModifiedBy>
  <cp:revision>1</cp:revision>
  <dcterms:created xsi:type="dcterms:W3CDTF">2025-02-25T10:16:48Z</dcterms:created>
  <dcterms:modified xsi:type="dcterms:W3CDTF">2025-02-25T10:18:47Z</dcterms:modified>
</cp:coreProperties>
</file>