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6501C-5453-4188-AB48-18340CBCC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ECFD4A-32D2-4908-BED2-4830A6FB37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5555474"/>
              </p:ext>
            </p:extLst>
          </p:nvPr>
        </p:nvGraphicFramePr>
        <p:xfrm>
          <a:off x="457200" y="1731963"/>
          <a:ext cx="8065008" cy="162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3186450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474993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66166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38139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9112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3755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2495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09631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3826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449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 Puy du Fou - 2026-08-02 18:00:31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Libération sur la plus grande scène du monde 🇫🇷✨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https://i.ytimg.com/vi/BCW9LC1uujQ/hqdefault.jpg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5.8900 %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73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puydufou - 2026-08-02 18:00:08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🇫🇷 Le Général de Lattre libère la France !
Sur la scène de la Cinéscénie, le Général vendéen conduit l'armée française et libère la France. ✊
👀 Qui a déjà eu l’occasion de voir nos 2 chars Sherman grandeur nature sur la plus grande scène du monde ?
#PuyduFou #PuyduFou2026 #Cinescenie #LaBatailledeGaulle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https://quintly-eu-image-storage.s3.amazonaws.com/323e095dc52db1d94ff68c614ef82754/0fbc76ed80850364890c287a08f88b7c.jpg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6.4700 %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837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12B67-1594-40E7-A464-4AD58B9DDB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18116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96AB9-1707-4D3D-8F5E-EA4C69772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561DCB-04AF-4B2A-AB4B-32A6183765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0195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81931759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884522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572386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46814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03943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73974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31864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8507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540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781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Puy du Fou - 2026-08-02 12:00:51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Notre proposition pour les futurs billets euros… 😇💶
Qu'en pensez-vous ?
#PuyduFou #PuyduFou2026 #Euros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https://quintly-eu-image-storage.s3.amazonaws.com/0c583e59352ce30431ea3304d7e8cf69/5b7cacc33c1d62f0ba9e4afe733b25fc.jpg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7.6217 %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71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puydufou - 2026-08-02 12:00:30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Notre proposition pour les futurs billets euros… 😇💶
Qu'en pensez-vous ?
#PuyduFou #PuyduFou2026 #Euros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https://quintly-eu-image-storage.s3.amazonaws.com/323e095dc52db1d94ff68c614ef82754/a4f19caa98784b125ab7d6642f19e3fc.jpg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4.4200 %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306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DFF56-A134-470C-873A-8A9580BF7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226281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77E9A-668C-41E0-B552-85D7BE160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A96975-AC6C-43C3-B87E-C633A2BA6A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7863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3532337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793357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2296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2516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8595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3363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4411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4351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3596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61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Own Tweets @PuyduFou - 2026-08-02 12:00:19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Notre proposition pour les futurs billets euros… 😇💶
Qu'en pensez-vous ?
#PuyduFou #PuyduFou2026 #Euros pic.x.com/RNfDRGqaAm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9.2868 %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675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 Puy du Fou - 2026-08-01 18:00:39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Aux Pompiers de France, merci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https://i.ytimg.com/vi/V_lZU5qCCJM/hqdefault.jpg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9.7100 %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232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0C799-3C1C-4FDD-9D13-F396538AF1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3380346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BF87C-1A8A-4AB0-B500-B3098A82B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BE7F7E-59E8-430F-B11F-8FA65B23C0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0615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1472009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614168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58917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74879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60589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8542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56352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54348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75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788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Puy du Fou - 2026-08-01 18:00:17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tous les pompiers de France, merci !
Les enfants du Puy du Fou rendent hommage aux pompiers et à ceux qui se sont battus et qui continuent de se battre contre les incendies partout en France. Vous êtes les héros des temps modernes !
Une pensée plus particulière pour les quatre pompiers tombés au feu 🙏🏻
#PuyduFou #PuyduFou2026 #Pompiers #incendies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https://quintly-eu-image-storage.s3.amazonaws.com/0c583e59352ce30431ea3304d7e8cf69/1e17f9590d051c9eaf30be86da0918c0.jpg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7.0293 %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46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DED803-B1A6-4E8E-BFED-072EDD22D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1337795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52DF4-146B-4A3C-8DD9-419E1A3F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4E380E-D9CC-4636-810D-96CEBF7496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3219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3181142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71372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2727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7855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3378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45970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3478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0152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1377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14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puydufou - 2026-08-01 18:00:07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tous les pompiers de France, merci !
Les enfants du Puy du Fou rendent hommage aux pompiers et à ceux qui se sont battus et qui continuent de se battre contre les incendies partout en France. Vous êtes les héros des temps modernes !
Une pensée plus particulière pour les quatre pompiers tombés au feu 🙏🏻
#PuyduFou #PuyduFou2026 #Pompiers #incendies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https://quintly-eu-image-storage.s3.amazonaws.com/323e095dc52db1d94ff68c614ef82754/6e236d1708af89467f1047401995acdc.jpg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3.8400 %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487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FA19F-5200-4CD4-9C4A-B00E637E2C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3915229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783BC-F627-4A48-BE3B-57E071E7E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C73BEC-DEE8-46A1-B286-8E49063693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8713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6637566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938934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178825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46616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24228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520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7435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98462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4071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153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 @puydufou - 2026-08-01 18:00:00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tous les pompiers de France, merci !   Les enfants du Puy du Fou rendent hommage aux pompiers et à ceux qui se sont battus et qui continuent de se battre contre les incendies partout en France. Vous êtes les héros des temps modernes !   Une pensée plus particulière pour les quatre pompiers tombés au feu 🙏🏻   #PuyduFou #PuyduFou2026 #Pompiers #Incendies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https://quintly-eu-image-storage.s3.amazonaws.com/e9d970d5b2dbe903ac17444287b5995a/2419e28373eacdea2b1493341c3b5055.jpg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16.0900 %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383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D6A22-F2FA-4283-BFBB-25BB70A062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433446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D51C8-FAA2-4B5F-960D-393592CA8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4BA553-571B-46C9-B0DE-CB333400B2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0330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787093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391104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93565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7561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3089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63095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6304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3656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9999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19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Puy du Fou - 2026-08-01 12:00:58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Aujourd’hui, levons notre verre pour célébrer la Journée mondiale de la bière avec Mélusine !
🙌 Située à 4 km du Puy du Fou, la brasserie artisanale vendéenne Mélusine, membre du Cercle des Partenaires, fournit l’ensemble de nos restaurants et bars. 
🍺 Depuis notre village viking, à Saint-Philbert-le-Vieil, jusqu’à la Belle Époque, au Bourg Bérard, retrouvez différentes références de bières artisanales et biologiques. 🌾
🤝 Nous sommes fiers de ce partenariat qui illustre notre ancrage local et notre attachement aux circuits courts.
L’abus d’alcool est dangereux pour la santé, à consommer avec modération.
© LauraEvrat
#PuyduFou #BrasserieMélusine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https://quintly-eu-image-storage.s3.amazonaws.com/0c583e59352ce30431ea3304d7e8cf69/d367edab5ec9caa0245788d3574d95e6.jpg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3.8689 %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993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7DCE80-4A82-4739-8782-3A307919B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2275925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253D8-5C17-458D-97BD-45786896D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BBFD1D-C5E7-48D3-82BD-949A01DA26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797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782077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335219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101695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4372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43968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9621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74792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1840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831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511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puydufou - 2026-08-01 12:00:28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Aujourd’hui, levons notre verre pour célébrer la Journée mondiale de la bière avec Mélusine !
🙌 Située à 4 km du Puy du Fou, la brasserie artisanale vendéenne Mélusine, membre du Cercle des Partenaires, fournit l’ensemble de nos restaurants et bars. 
🍺 Depuis notre village viking, à Saint-Philbert-le-Vieil, jusqu’à la Belle Époque, au Bourg Bérard, retrouvez différentes références de bières artisanales et biologiques. 🌾
🤝 Nous sommes fiers de ce partenariat qui illustre notre ancrage local et notre attachement aux circuits courts.
L’abus d’alcool est dangereux pour la santé, à consommer avec modération.
© LauraEvrat
#PuyduFou #BrasserieMélusine #CercledesPartenaires #Partenaires #LesVikings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https://quintly-eu-image-storage.s3.amazonaws.com/323e095dc52db1d94ff68c614ef82754/bed4428d6f6094b89901678fa6e574e7.jpg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2.1300 %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375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CF976-F16E-4114-984B-BED53131D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4083802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39253-E22D-44DC-8970-095E10372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937290-B753-438C-B657-0E12E9F763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1963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713991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163464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26487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3969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03052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10810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4195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875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4234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548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 Puy du Fou - 2026-08-01 12:00:23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Aujourd’hui, levons notre verre pour célébrer la Journée mondiale de la bière avec Mélusine !
🙌 Située à 4 km du Puy du Fou, la brasserie artisanale vendéenne Mélusine, membre du Cercle des Partenaires, fournit l’ensemble de nos restaurants et bars. 
🍺 Depuis notre village viking, à Saint-Philbert-le-Vieil, jusqu’à la Belle Époque, au Bourg Bérard, retrouvez différentes références de bières artisanales et biologiques. 🌾
🤝 Nous sommes fiers de ce partenariat qui illustre notre ancrage local et notre attachement aux circuits courts.
L’abus d’alcool est dangereux pour la santé, à consommer avec modération.
© LauraEvrat
#PuyduFou #BrasserieMélusine #CercledesPartenaires #Partenaires #LesVikings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https://media.licdn.com/dms/image/v2/D4E10AQGn4bHBkoqsRg/image-shrink_1280/B4EZ.8xHnuKsAc-/0/1785578421187?e=1787144400&amp;v=beta&amp;t=Q-nEq1-q9kXn17_vrYORZxbbDAPFzd1p7TGnRvf1dLI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5.0502 %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508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196AE-2F15-43D1-935F-F8F4F98BFC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846277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4D53D-A930-4AD8-87C0-AD60980C6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32F84-DDD3-4ABF-80DD-4D4DB8F298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552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951644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806749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748947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1142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9083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76747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39212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2163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2399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939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Own Tweets @PuyduFou - 2026-08-01 12:00:23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Aujourd’hui, levons notre verre pour la Journée mondiale de la bière avec Mélusine !
🤝 Nous sommes fiers de ce partenariat qui illustre notre attachement aux circuits courts.
L’abus d’alcool est dangereux pour la santé, à consommer avec modération.
© LauraEvrat
#PuyduFou pic.x.com/kd8UEY06lo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3.5881 %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977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CBDF11-65D6-4512-B7B8-885031D1C5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3076602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7990E-0DD0-4DEA-AD83-66E789F60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997EEC-ABA8-4242-82E7-7F89A171D9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464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291161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195842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928026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28970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8785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9936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9030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6224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1905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220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 @puydufou - 2026-07-31 18:43:26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Que ce soit en 35mm ou en IMAX, nos spectacles vous en mettent plein la vue ! 👀✨ #PuyduFou #PuyduFou2026 #IMAX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https://quintly-eu-image-storage.s3.amazonaws.com/e9d970d5b2dbe903ac17444287b5995a/dc3d47b4e8dfb1b3abf05cdf4c2a8523.webp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7.3700 %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54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puydufou - 2026-07-31 18:32:55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Que ce soit en 35mm ou en IMAX, nos spectacles vous en mettent plein la vue ! 👀✨
#PuyduFou #PuyduFou2026 #IMAX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https://quintly-eu-image-storage.s3.amazonaws.com/323e095dc52db1d94ff68c614ef82754/a799ff717a19fafe4cb66a2e102e26b1.jpg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2.8900 %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380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EF5C1-40E9-4F50-AA15-C84C23BFB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1545484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0AE5D-B75A-4CFA-9820-6D84E5B44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13BA48-51EC-4A86-A142-E4370AC8F3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76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511613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155510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889057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7072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3349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2723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7217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69832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0038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259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Puy du Fou - 2026-07-31 18:32:35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Que ce soit en 35mm ou en IMAX, nos spectacles vous en mettent plein la vue ! 👀✨
#PuyduFou #PuyduFou2026 #IMAX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https://quintly-eu-image-storage.s3.amazonaws.com/0c583e59352ce30431ea3304d7e8cf69/7ab804338af01aa84fe1c1599ce7a8a0.jpg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3.8887 %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487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Own Tweets @PuyduFou - 2026-07-31 18:32:25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Que ce soit en 35mm ou en IMAX, nos spectacles vous en mettent plein la vue ! 👀✨
#PuyduFou #PuyduFou2026 #IMAX pic.x.com/nAahnvBvsU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5.9361 %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405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D923C-3FD6-4CFD-9400-505A98712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288201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B1AC7-27AC-4911-816D-4A9183E70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46BA3D-5238-4A4A-BB01-719DE0A351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1905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862128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429424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88129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52149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1004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7904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06688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1430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952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768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Puy du Fou - 2026-07-31 12:26:18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🔱🏛️ Un air antique souffle sur le Puy du Fou...
Oserez vous l'odyssée des jeux du cirque ? ⚔️ Rendez-vous dans le Stadium Gallo-Romain du Puy du Fou !
#PuyduFou #PuyduFou2026 #LOdyssée #Odysseus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https://quintly-eu-image-storage.s3.amazonaws.com/0c583e59352ce30431ea3304d7e8cf69/7e4a172ae074a967058c55c52100d5d4.jpg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3.9848 %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111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A3086-5229-49A6-A051-CB2EBA7975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520469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E78C0-5A83-4F72-9813-2FB547B09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C9CEC8-D30B-4E00-8AF3-A51ECD49BF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1765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563950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063383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76842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14173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26439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8615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1123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5598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9195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69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puydufou - 2026-07-31 12:02:32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 votre groupe d’amis ne parle plus que de vivre une odyssée, proposez-leur carrément de plonger dans l’Empire romain ! 🏛️⚔️ 
À la Villa Gallo-Romaine du Puy du Fou, découvrez l’univers unique d’un véritable forum romain entouré de ruelles pavées ! Profitez de notre restaurant italien L’Atrium pour parfaire votre séjour ! 🛵🔆
Identifiez vos compagnons de voyage en commentaires ! 😉
©ArthurAumond | StephaneAudran
#PuyduFou #PuyduFou2026 #CitéNocturne #hotel #VillaGalloRomaine #Odyssée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https://quintly-eu-image-storage.s3.amazonaws.com/323e095dc52db1d94ff68c614ef82754/ed1f2e36bc4d738a93773def148ccf55.jpg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2.7200 %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111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70BDC-3CCF-4159-AD23-F1BECB9C8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987968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7E4B1-9527-45E0-AE28-6475D27ED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A185D0-D403-49BC-BA68-F982E88256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3357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7426976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917589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86127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7686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7165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4531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207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98189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3831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65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Puy du Fou - 2026-07-31 12:01:02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 votre groupe d’amis ne parle plus que de vivre une odyssée, proposez-leur carrément de plonger dans l’Empire romain ! 🏛️⚔️ 
À la Villa Gallo-Romaine du Puy du Fou, découvrez l’univers unique d’un véritable forum romain entouré de ruelles pavées ! Profitez de notre restaurant italien L’Atrium pour parfaire votre séjour ! 🛵🔆
Identifiez vos compagnons de voyage en commentaires ! 😉
©ArthurAumond | StephaneAudran
#PuyduFou #PuyduFou2026 #CitéNocturne #hotel #VillaGalloRomaine #Odyssée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https://quintly-eu-image-storage.s3.amazonaws.com/0c583e59352ce30431ea3304d7e8cf69/8e6ec2ed535b33a4d52c89547011227f.jpg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2.9536 %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496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C023B-EA1B-4979-AA07-77F86A2A7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1948969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8B592-EBD7-4B23-A083-0161D2452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8BF736-F388-44FE-8079-CA65E4E496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1484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248192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868748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07581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25443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4179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34692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9366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7520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9616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725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Own Tweets @PuyduFou - 2026-07-31 12:00:26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 votre groupe d’amis ne parle plus que de vivre une odyssée, proposez-leur de plonger dans l’Empire romain ! 🏛️⚔️ 
À la Villa Gallo-Romaine du #PuyduFou, découvrez un véritable forum romain et ses ruelles pavées. L’Atrium complètera l’expérience ! 🛵🔆
©AAumond | SAudran pic.x.com/seIzL63mNZ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2.6678 %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223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 Puy du Fou - 2026-07-30 18:00:10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Osez l’Odyssée des jeux du cirque ! 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https://i.ytimg.com/vi/SLC1x7EWEFc/hqdefault.jpg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6.5600 %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958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4C31C4-FBC6-46B3-B4D4-47F070234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332383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CA828-56FE-4BD4-9075-CACEAA333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6A52B4-B99F-4A0A-8740-3D933EC30E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3056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83795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682710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39154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66396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34329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489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1809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14916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1634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15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puydufou - 2026-07-30 18:00:05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🔱🏛️ Un air antique souffle sur le Puy du Fou...
Oserez vous l’odyssée des jeux du cirque ? ⚔️ Rendez-vous dans le Stadium Gallo-Romain du Puy du Fou !
#PuyduFou #PuyduFou2026 #LOdyssée #Odysseus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https://quintly-eu-image-storage.s3.amazonaws.com/323e095dc52db1d94ff68c614ef82754/571fe7697cb5535ce5a33fe8fc323428.jpg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250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 @puydufou - 2026-07-30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🔱🏛️ Un air antique souffle sur le Puy du Fou...   Oserez vous l'odyssée des jeux du cirque ? ⚔️ Rendez-vous dans le Stadium Gallo-Romain du Puy du Fou !   #PuyduFou #PuyduFou2026 #LOdyssée #Odysseus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https://quintly-eu-image-storage.s3.amazonaws.com/e9d970d5b2dbe903ac17444287b5995a/aea3fb812bdeaac365808002e7d922a1.jpg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13.0300 %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496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E90B8C-58AC-46A7-AF51-302F7D5BF8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558124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A2F4B-AFD0-46BF-8261-D1F599004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| 1 group and 1 profile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ADBB3A-3D17-4E16-8EDE-BC93997545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8586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2771703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001486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48870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92868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0863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1300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3335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0030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9577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88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puydufou - 2026-07-29 12:02:53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🎁 On vous offre 2 jours au Puy du Fou avec Pass Emotion et la participation à un Atelier découverte de votre choix ! 😍 Invitez un compagnon de voyage pour vivre ce séjour exceptionnel !
Pour participer :
🔆 Suivez @puydufou
🔆 Likez ce post
🔆 Dites-nous avec qui vous rêveriez de partager ce moment !
Bonus : repartagez le post en story ! 👀
Jusqu’au 16 septembre 2026, laissez-vous surprendre TOUS les mercredis, par le Grand Été du Puy du Fou ! ☀️
Tirage au sort le 5 août ! Bonne chance à tous ! 🍀
[🎉 Félicitations à @valentinsabatier ! ]
Pour réserver votre séjour 2026, rendez-vous sur puydufou.com ! 😉
©ApollineCornuet
#PuyduFou #PuyduFou2026 #LeGrandEteduPuyduFou #GrandEteduPuyduFou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https://quintly-eu-image-storage.s3.amazonaws.com/323e095dc52db1d94ff68c614ef82754/ced2d0ab46a35113b7b95433769a84f2.jpg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5.6600 %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094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ED2CA-17B9-4166-81AF-E8C567496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09/01/2025 - 08/02/2026</a:t>
            </a:r>
          </a:p>
        </p:txBody>
      </p:sp>
    </p:spTree>
    <p:extLst>
      <p:ext uri="{BB962C8B-B14F-4D97-AF65-F5344CB8AC3E}">
        <p14:creationId xmlns:p14="http://schemas.microsoft.com/office/powerpoint/2010/main" val="27572515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2689</Words>
  <Application>Microsoft Office PowerPoint</Application>
  <PresentationFormat>On-screen Show (4:3)</PresentationFormat>
  <Paragraphs>398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Overall All posts | 1 group and 1 profile - 1 of 18</vt:lpstr>
      <vt:lpstr>Overall All posts | 1 group and 1 profile - 2 of 18</vt:lpstr>
      <vt:lpstr>Overall All posts | 1 group and 1 profile - 3 of 18</vt:lpstr>
      <vt:lpstr>Overall All posts | 1 group and 1 profile - 4 of 18</vt:lpstr>
      <vt:lpstr>Overall All posts | 1 group and 1 profile - 5 of 18</vt:lpstr>
      <vt:lpstr>Overall All posts | 1 group and 1 profile - 6 of 18</vt:lpstr>
      <vt:lpstr>Overall All posts | 1 group and 1 profile - 7 of 18</vt:lpstr>
      <vt:lpstr>Overall All posts | 1 group and 1 profile - 8 of 18</vt:lpstr>
      <vt:lpstr>Overall All posts | 1 group and 1 profile - 9 of 18</vt:lpstr>
      <vt:lpstr>Overall All posts | 1 group and 1 profile - 10 of 18</vt:lpstr>
      <vt:lpstr>Overall All posts | 1 group and 1 profile - 11 of 18</vt:lpstr>
      <vt:lpstr>Overall All posts | 1 group and 1 profile - 12 of 18</vt:lpstr>
      <vt:lpstr>Overall All posts | 1 group and 1 profile - 13 of 18</vt:lpstr>
      <vt:lpstr>Overall All posts | 1 group and 1 profile - 14 of 18</vt:lpstr>
      <vt:lpstr>Overall All posts | 1 group and 1 profile - 15 of 18</vt:lpstr>
      <vt:lpstr>Overall All posts | 1 group and 1 profile - 16 of 18</vt:lpstr>
      <vt:lpstr>Overall All posts | 1 group and 1 profile - 17 of 18</vt:lpstr>
      <vt:lpstr>Overall All posts | 1 group and 1 profile - 18 of 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All posts | 1 group and 1 profile - 1 of 18</dc:title>
  <dc:creator>Frederik Born</dc:creator>
  <cp:lastModifiedBy>Frederik Born</cp:lastModifiedBy>
  <cp:revision>1</cp:revision>
  <dcterms:created xsi:type="dcterms:W3CDTF">2026-08-12T13:14:41Z</dcterms:created>
  <dcterms:modified xsi:type="dcterms:W3CDTF">2026-08-12T13:17:07Z</dcterms:modified>
</cp:coreProperties>
</file>