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4/21/2024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4/21/2024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4/21/2024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4/21/2024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4/21/2024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4/21/2024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4/21/2024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4/21/2024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4/21/2024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4/21/2024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519098-8C11-464C-A1FA-2BAED8FAEA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All profiles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3AC8700-C7AB-4824-84A0-608A28B5115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18329371"/>
              </p:ext>
            </p:extLst>
          </p:nvPr>
        </p:nvGraphicFramePr>
        <p:xfrm>
          <a:off x="457200" y="1731963"/>
          <a:ext cx="7735827" cy="1402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7">
                  <a:extLst>
                    <a:ext uri="{9D8B030D-6E8A-4147-A177-3AD203B41FA5}">
                      <a16:colId xmlns:a16="http://schemas.microsoft.com/office/drawing/2014/main" val="3040335859"/>
                    </a:ext>
                  </a:extLst>
                </a:gridCol>
                <a:gridCol w="740665">
                  <a:extLst>
                    <a:ext uri="{9D8B030D-6E8A-4147-A177-3AD203B41FA5}">
                      <a16:colId xmlns:a16="http://schemas.microsoft.com/office/drawing/2014/main" val="227074769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89726605"/>
                    </a:ext>
                  </a:extLst>
                </a:gridCol>
                <a:gridCol w="740665">
                  <a:extLst>
                    <a:ext uri="{9D8B030D-6E8A-4147-A177-3AD203B41FA5}">
                      <a16:colId xmlns:a16="http://schemas.microsoft.com/office/drawing/2014/main" val="21414794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5254619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54883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531664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8140994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3672735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8301026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5544593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5192505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0651578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053151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1270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مجموعة التقدم  </a:t>
                      </a:r>
                      <a:r>
                        <a:rPr lang="en-US" sz="1000"/>
                        <a:t>AlTakaddom Group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32287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34480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277699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7A0D844-FC6E-42E9-A2D1-38A79643CCF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04/06/2024 - 04/20/2024</a:t>
            </a:r>
          </a:p>
        </p:txBody>
      </p:sp>
    </p:spTree>
    <p:extLst>
      <p:ext uri="{BB962C8B-B14F-4D97-AF65-F5344CB8AC3E}">
        <p14:creationId xmlns:p14="http://schemas.microsoft.com/office/powerpoint/2010/main" val="268360397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52</Words>
  <Application>Microsoft Office PowerPoint</Application>
  <PresentationFormat>On-screen Show (4:3)</PresentationFormat>
  <Paragraphs>30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Key Metrics Table | All profiles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Key Metrics Table | All profiles</dc:title>
  <dc:creator>Frederik Born</dc:creator>
  <cp:lastModifiedBy>Frederik Born</cp:lastModifiedBy>
  <cp:revision>1</cp:revision>
  <dcterms:created xsi:type="dcterms:W3CDTF">2024-04-21T08:02:37Z</dcterms:created>
  <dcterms:modified xsi:type="dcterms:W3CDTF">2024-04-21T08:02:42Z</dcterms:modified>
</cp:coreProperties>
</file>