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300" r:id="rId41"/>
    <p:sldId id="301" r:id="rId42"/>
    <p:sldId id="302" r:id="rId43"/>
    <p:sldId id="304" r:id="rId44"/>
    <p:sldId id="305" r:id="rId45"/>
    <p:sldId id="306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niveaitalia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46023</c:v>
                </c:pt>
                <c:pt idx="1">
                  <c:v>46024</c:v>
                </c:pt>
                <c:pt idx="2">
                  <c:v>46025</c:v>
                </c:pt>
                <c:pt idx="3">
                  <c:v>46026</c:v>
                </c:pt>
                <c:pt idx="4">
                  <c:v>46027</c:v>
                </c:pt>
                <c:pt idx="5">
                  <c:v>46028</c:v>
                </c:pt>
                <c:pt idx="6">
                  <c:v>46029</c:v>
                </c:pt>
                <c:pt idx="7">
                  <c:v>46030</c:v>
                </c:pt>
                <c:pt idx="8">
                  <c:v>46031</c:v>
                </c:pt>
                <c:pt idx="9">
                  <c:v>46032</c:v>
                </c:pt>
                <c:pt idx="10">
                  <c:v>46033</c:v>
                </c:pt>
                <c:pt idx="11">
                  <c:v>46034</c:v>
                </c:pt>
                <c:pt idx="12">
                  <c:v>46035</c:v>
                </c:pt>
                <c:pt idx="13">
                  <c:v>46036</c:v>
                </c:pt>
                <c:pt idx="14">
                  <c:v>46037</c:v>
                </c:pt>
                <c:pt idx="15">
                  <c:v>46038</c:v>
                </c:pt>
                <c:pt idx="16">
                  <c:v>46039</c:v>
                </c:pt>
                <c:pt idx="17">
                  <c:v>46040</c:v>
                </c:pt>
                <c:pt idx="18">
                  <c:v>46041</c:v>
                </c:pt>
                <c:pt idx="19">
                  <c:v>46042</c:v>
                </c:pt>
                <c:pt idx="20">
                  <c:v>46043</c:v>
                </c:pt>
                <c:pt idx="21">
                  <c:v>46044</c:v>
                </c:pt>
                <c:pt idx="22">
                  <c:v>46045</c:v>
                </c:pt>
                <c:pt idx="23">
                  <c:v>46046</c:v>
                </c:pt>
                <c:pt idx="24">
                  <c:v>46047</c:v>
                </c:pt>
                <c:pt idx="25">
                  <c:v>46048</c:v>
                </c:pt>
                <c:pt idx="26">
                  <c:v>46049</c:v>
                </c:pt>
                <c:pt idx="27">
                  <c:v>46050</c:v>
                </c:pt>
                <c:pt idx="28">
                  <c:v>46051</c:v>
                </c:pt>
                <c:pt idx="29">
                  <c:v>46052</c:v>
                </c:pt>
                <c:pt idx="30">
                  <c:v>46053</c:v>
                </c:pt>
                <c:pt idx="31">
                  <c:v>46054</c:v>
                </c:pt>
                <c:pt idx="32">
                  <c:v>46055</c:v>
                </c:pt>
                <c:pt idx="33">
                  <c:v>46056</c:v>
                </c:pt>
                <c:pt idx="34">
                  <c:v>46057</c:v>
                </c:pt>
                <c:pt idx="35">
                  <c:v>46058</c:v>
                </c:pt>
                <c:pt idx="36">
                  <c:v>46059</c:v>
                </c:pt>
                <c:pt idx="37">
                  <c:v>46060</c:v>
                </c:pt>
                <c:pt idx="38">
                  <c:v>46061</c:v>
                </c:pt>
                <c:pt idx="39">
                  <c:v>46062</c:v>
                </c:pt>
                <c:pt idx="40">
                  <c:v>46063</c:v>
                </c:pt>
                <c:pt idx="41">
                  <c:v>46064</c:v>
                </c:pt>
                <c:pt idx="42">
                  <c:v>46065</c:v>
                </c:pt>
                <c:pt idx="43">
                  <c:v>46066</c:v>
                </c:pt>
                <c:pt idx="44">
                  <c:v>46067</c:v>
                </c:pt>
                <c:pt idx="45">
                  <c:v>46068</c:v>
                </c:pt>
                <c:pt idx="46">
                  <c:v>46069</c:v>
                </c:pt>
                <c:pt idx="47">
                  <c:v>46070</c:v>
                </c:pt>
                <c:pt idx="48">
                  <c:v>46071</c:v>
                </c:pt>
                <c:pt idx="49">
                  <c:v>46072</c:v>
                </c:pt>
                <c:pt idx="50">
                  <c:v>46073</c:v>
                </c:pt>
                <c:pt idx="51">
                  <c:v>46074</c:v>
                </c:pt>
                <c:pt idx="52">
                  <c:v>46075</c:v>
                </c:pt>
                <c:pt idx="53">
                  <c:v>46076</c:v>
                </c:pt>
                <c:pt idx="54">
                  <c:v>46077</c:v>
                </c:pt>
                <c:pt idx="55">
                  <c:v>46078</c:v>
                </c:pt>
                <c:pt idx="56">
                  <c:v>46079</c:v>
                </c:pt>
                <c:pt idx="57">
                  <c:v>46080</c:v>
                </c:pt>
                <c:pt idx="58">
                  <c:v>46081</c:v>
                </c:pt>
                <c:pt idx="59">
                  <c:v>46082</c:v>
                </c:pt>
                <c:pt idx="60">
                  <c:v>46083</c:v>
                </c:pt>
                <c:pt idx="61">
                  <c:v>46084</c:v>
                </c:pt>
                <c:pt idx="62">
                  <c:v>46085</c:v>
                </c:pt>
                <c:pt idx="63">
                  <c:v>46086</c:v>
                </c:pt>
                <c:pt idx="64">
                  <c:v>46087</c:v>
                </c:pt>
                <c:pt idx="65">
                  <c:v>46088</c:v>
                </c:pt>
                <c:pt idx="66">
                  <c:v>46089</c:v>
                </c:pt>
                <c:pt idx="67">
                  <c:v>46090</c:v>
                </c:pt>
                <c:pt idx="68">
                  <c:v>46091</c:v>
                </c:pt>
                <c:pt idx="69">
                  <c:v>46092</c:v>
                </c:pt>
                <c:pt idx="70">
                  <c:v>46093</c:v>
                </c:pt>
                <c:pt idx="71">
                  <c:v>46094</c:v>
                </c:pt>
                <c:pt idx="72">
                  <c:v>46095</c:v>
                </c:pt>
                <c:pt idx="73">
                  <c:v>46096</c:v>
                </c:pt>
                <c:pt idx="74">
                  <c:v>46097</c:v>
                </c:pt>
                <c:pt idx="75">
                  <c:v>46098</c:v>
                </c:pt>
                <c:pt idx="76">
                  <c:v>46099</c:v>
                </c:pt>
                <c:pt idx="77">
                  <c:v>46100</c:v>
                </c:pt>
                <c:pt idx="78">
                  <c:v>46101</c:v>
                </c:pt>
                <c:pt idx="79">
                  <c:v>46102</c:v>
                </c:pt>
                <c:pt idx="80">
                  <c:v>46103</c:v>
                </c:pt>
                <c:pt idx="81">
                  <c:v>46104</c:v>
                </c:pt>
                <c:pt idx="82">
                  <c:v>46105</c:v>
                </c:pt>
                <c:pt idx="83">
                  <c:v>46106</c:v>
                </c:pt>
                <c:pt idx="84">
                  <c:v>46107</c:v>
                </c:pt>
                <c:pt idx="85">
                  <c:v>46108</c:v>
                </c:pt>
                <c:pt idx="86">
                  <c:v>46109</c:v>
                </c:pt>
                <c:pt idx="87">
                  <c:v>46110</c:v>
                </c:pt>
                <c:pt idx="88">
                  <c:v>46111</c:v>
                </c:pt>
                <c:pt idx="89">
                  <c:v>46112</c:v>
                </c:pt>
                <c:pt idx="90">
                  <c:v>46113</c:v>
                </c:pt>
                <c:pt idx="91">
                  <c:v>46114</c:v>
                </c:pt>
                <c:pt idx="92">
                  <c:v>46115</c:v>
                </c:pt>
                <c:pt idx="93">
                  <c:v>46116</c:v>
                </c:pt>
                <c:pt idx="94">
                  <c:v>46117</c:v>
                </c:pt>
                <c:pt idx="95">
                  <c:v>46118</c:v>
                </c:pt>
                <c:pt idx="96">
                  <c:v>46119</c:v>
                </c:pt>
                <c:pt idx="97">
                  <c:v>46120</c:v>
                </c:pt>
                <c:pt idx="98">
                  <c:v>46121</c:v>
                </c:pt>
                <c:pt idx="99">
                  <c:v>46122</c:v>
                </c:pt>
                <c:pt idx="100">
                  <c:v>46123</c:v>
                </c:pt>
                <c:pt idx="101">
                  <c:v>46124</c:v>
                </c:pt>
                <c:pt idx="102">
                  <c:v>46125</c:v>
                </c:pt>
                <c:pt idx="103">
                  <c:v>46126</c:v>
                </c:pt>
                <c:pt idx="104">
                  <c:v>46127</c:v>
                </c:pt>
                <c:pt idx="105">
                  <c:v>46128</c:v>
                </c:pt>
                <c:pt idx="106">
                  <c:v>46129</c:v>
                </c:pt>
                <c:pt idx="107">
                  <c:v>46130</c:v>
                </c:pt>
                <c:pt idx="108">
                  <c:v>46131</c:v>
                </c:pt>
                <c:pt idx="109">
                  <c:v>46132</c:v>
                </c:pt>
                <c:pt idx="110">
                  <c:v>46133</c:v>
                </c:pt>
                <c:pt idx="111">
                  <c:v>46134</c:v>
                </c:pt>
                <c:pt idx="112">
                  <c:v>46135</c:v>
                </c:pt>
                <c:pt idx="113">
                  <c:v>46136</c:v>
                </c:pt>
                <c:pt idx="114">
                  <c:v>46137</c:v>
                </c:pt>
                <c:pt idx="115">
                  <c:v>46138</c:v>
                </c:pt>
                <c:pt idx="116">
                  <c:v>46139</c:v>
                </c:pt>
                <c:pt idx="117">
                  <c:v>46140</c:v>
                </c:pt>
                <c:pt idx="118">
                  <c:v>46141</c:v>
                </c:pt>
                <c:pt idx="119">
                  <c:v>46142</c:v>
                </c:pt>
                <c:pt idx="120">
                  <c:v>46143</c:v>
                </c:pt>
                <c:pt idx="121">
                  <c:v>46144</c:v>
                </c:pt>
                <c:pt idx="122">
                  <c:v>46145</c:v>
                </c:pt>
                <c:pt idx="123">
                  <c:v>46146</c:v>
                </c:pt>
                <c:pt idx="124">
                  <c:v>46147</c:v>
                </c:pt>
                <c:pt idx="125">
                  <c:v>46148</c:v>
                </c:pt>
                <c:pt idx="126">
                  <c:v>46149</c:v>
                </c:pt>
                <c:pt idx="127">
                  <c:v>46150</c:v>
                </c:pt>
                <c:pt idx="128">
                  <c:v>46151</c:v>
                </c:pt>
                <c:pt idx="129">
                  <c:v>46152</c:v>
                </c:pt>
                <c:pt idx="130">
                  <c:v>46153</c:v>
                </c:pt>
                <c:pt idx="131">
                  <c:v>46154</c:v>
                </c:pt>
                <c:pt idx="132">
                  <c:v>46155</c:v>
                </c:pt>
                <c:pt idx="133">
                  <c:v>46156</c:v>
                </c:pt>
                <c:pt idx="134">
                  <c:v>46157</c:v>
                </c:pt>
                <c:pt idx="135">
                  <c:v>46158</c:v>
                </c:pt>
                <c:pt idx="136">
                  <c:v>46159</c:v>
                </c:pt>
                <c:pt idx="137">
                  <c:v>46160</c:v>
                </c:pt>
                <c:pt idx="138">
                  <c:v>46161</c:v>
                </c:pt>
                <c:pt idx="139">
                  <c:v>46162</c:v>
                </c:pt>
                <c:pt idx="140">
                  <c:v>46163</c:v>
                </c:pt>
                <c:pt idx="141">
                  <c:v>46164</c:v>
                </c:pt>
                <c:pt idx="142">
                  <c:v>46165</c:v>
                </c:pt>
                <c:pt idx="143">
                  <c:v>46166</c:v>
                </c:pt>
                <c:pt idx="144">
                  <c:v>46167</c:v>
                </c:pt>
                <c:pt idx="145">
                  <c:v>46168</c:v>
                </c:pt>
                <c:pt idx="146">
                  <c:v>46169</c:v>
                </c:pt>
                <c:pt idx="147">
                  <c:v>46170</c:v>
                </c:pt>
                <c:pt idx="148">
                  <c:v>46171</c:v>
                </c:pt>
                <c:pt idx="149">
                  <c:v>46172</c:v>
                </c:pt>
                <c:pt idx="150">
                  <c:v>46173</c:v>
                </c:pt>
                <c:pt idx="151">
                  <c:v>46174</c:v>
                </c:pt>
                <c:pt idx="152">
                  <c:v>46175</c:v>
                </c:pt>
                <c:pt idx="153">
                  <c:v>46176</c:v>
                </c:pt>
                <c:pt idx="154">
                  <c:v>46177</c:v>
                </c:pt>
                <c:pt idx="155">
                  <c:v>46178</c:v>
                </c:pt>
                <c:pt idx="156">
                  <c:v>46179</c:v>
                </c:pt>
                <c:pt idx="157">
                  <c:v>46180</c:v>
                </c:pt>
                <c:pt idx="158">
                  <c:v>46181</c:v>
                </c:pt>
                <c:pt idx="159">
                  <c:v>46182</c:v>
                </c:pt>
                <c:pt idx="160">
                  <c:v>46183</c:v>
                </c:pt>
                <c:pt idx="161">
                  <c:v>46184</c:v>
                </c:pt>
                <c:pt idx="162">
                  <c:v>46185</c:v>
                </c:pt>
                <c:pt idx="163">
                  <c:v>46186</c:v>
                </c:pt>
                <c:pt idx="164">
                  <c:v>46187</c:v>
                </c:pt>
                <c:pt idx="165">
                  <c:v>46188</c:v>
                </c:pt>
                <c:pt idx="166">
                  <c:v>46189</c:v>
                </c:pt>
                <c:pt idx="167">
                  <c:v>46190</c:v>
                </c:pt>
                <c:pt idx="168">
                  <c:v>46191</c:v>
                </c:pt>
                <c:pt idx="169">
                  <c:v>46192</c:v>
                </c:pt>
                <c:pt idx="170">
                  <c:v>46193</c:v>
                </c:pt>
                <c:pt idx="171">
                  <c:v>46194</c:v>
                </c:pt>
                <c:pt idx="172">
                  <c:v>46195</c:v>
                </c:pt>
                <c:pt idx="173">
                  <c:v>46196</c:v>
                </c:pt>
                <c:pt idx="174">
                  <c:v>46197</c:v>
                </c:pt>
                <c:pt idx="175">
                  <c:v>46198</c:v>
                </c:pt>
                <c:pt idx="176">
                  <c:v>46199</c:v>
                </c:pt>
                <c:pt idx="177">
                  <c:v>46200</c:v>
                </c:pt>
                <c:pt idx="178">
                  <c:v>46201</c:v>
                </c:pt>
                <c:pt idx="179">
                  <c:v>46202</c:v>
                </c:pt>
                <c:pt idx="180">
                  <c:v>46203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-7</c:v>
                </c:pt>
                <c:pt idx="1">
                  <c:v>-13</c:v>
                </c:pt>
                <c:pt idx="2">
                  <c:v>-16</c:v>
                </c:pt>
                <c:pt idx="3">
                  <c:v>-18</c:v>
                </c:pt>
                <c:pt idx="4">
                  <c:v>-12</c:v>
                </c:pt>
                <c:pt idx="5">
                  <c:v>-15</c:v>
                </c:pt>
                <c:pt idx="6">
                  <c:v>-6</c:v>
                </c:pt>
                <c:pt idx="7">
                  <c:v>-22</c:v>
                </c:pt>
                <c:pt idx="8">
                  <c:v>-1</c:v>
                </c:pt>
                <c:pt idx="9">
                  <c:v>-15</c:v>
                </c:pt>
                <c:pt idx="10">
                  <c:v>-6</c:v>
                </c:pt>
                <c:pt idx="11">
                  <c:v>-10</c:v>
                </c:pt>
                <c:pt idx="12">
                  <c:v>-20</c:v>
                </c:pt>
                <c:pt idx="13">
                  <c:v>-7</c:v>
                </c:pt>
                <c:pt idx="14">
                  <c:v>-34</c:v>
                </c:pt>
                <c:pt idx="15">
                  <c:v>-27</c:v>
                </c:pt>
                <c:pt idx="16">
                  <c:v>13</c:v>
                </c:pt>
                <c:pt idx="17">
                  <c:v>-1</c:v>
                </c:pt>
                <c:pt idx="18">
                  <c:v>-14</c:v>
                </c:pt>
                <c:pt idx="19">
                  <c:v>23</c:v>
                </c:pt>
                <c:pt idx="20">
                  <c:v>35</c:v>
                </c:pt>
                <c:pt idx="21">
                  <c:v>4</c:v>
                </c:pt>
                <c:pt idx="22">
                  <c:v>-1</c:v>
                </c:pt>
                <c:pt idx="23">
                  <c:v>12</c:v>
                </c:pt>
                <c:pt idx="24">
                  <c:v>1</c:v>
                </c:pt>
                <c:pt idx="25">
                  <c:v>3</c:v>
                </c:pt>
                <c:pt idx="26">
                  <c:v>6</c:v>
                </c:pt>
                <c:pt idx="27">
                  <c:v>-5</c:v>
                </c:pt>
                <c:pt idx="28">
                  <c:v>-12</c:v>
                </c:pt>
                <c:pt idx="29">
                  <c:v>-6</c:v>
                </c:pt>
                <c:pt idx="30">
                  <c:v>-7</c:v>
                </c:pt>
                <c:pt idx="31">
                  <c:v>3</c:v>
                </c:pt>
                <c:pt idx="32">
                  <c:v>-10</c:v>
                </c:pt>
                <c:pt idx="33">
                  <c:v>-1</c:v>
                </c:pt>
                <c:pt idx="34">
                  <c:v>-10</c:v>
                </c:pt>
                <c:pt idx="35">
                  <c:v>-4</c:v>
                </c:pt>
                <c:pt idx="36">
                  <c:v>-6</c:v>
                </c:pt>
                <c:pt idx="37">
                  <c:v>-2</c:v>
                </c:pt>
                <c:pt idx="38">
                  <c:v>5</c:v>
                </c:pt>
                <c:pt idx="39">
                  <c:v>-2</c:v>
                </c:pt>
                <c:pt idx="40">
                  <c:v>-7</c:v>
                </c:pt>
                <c:pt idx="41">
                  <c:v>3</c:v>
                </c:pt>
                <c:pt idx="42">
                  <c:v>22</c:v>
                </c:pt>
                <c:pt idx="43">
                  <c:v>40</c:v>
                </c:pt>
                <c:pt idx="44">
                  <c:v>75</c:v>
                </c:pt>
                <c:pt idx="45">
                  <c:v>69</c:v>
                </c:pt>
                <c:pt idx="46">
                  <c:v>61</c:v>
                </c:pt>
                <c:pt idx="47">
                  <c:v>48</c:v>
                </c:pt>
                <c:pt idx="48">
                  <c:v>4</c:v>
                </c:pt>
                <c:pt idx="49">
                  <c:v>-2</c:v>
                </c:pt>
                <c:pt idx="50">
                  <c:v>61</c:v>
                </c:pt>
                <c:pt idx="51">
                  <c:v>50</c:v>
                </c:pt>
                <c:pt idx="52">
                  <c:v>85</c:v>
                </c:pt>
                <c:pt idx="53">
                  <c:v>69</c:v>
                </c:pt>
                <c:pt idx="54">
                  <c:v>44</c:v>
                </c:pt>
                <c:pt idx="55">
                  <c:v>17</c:v>
                </c:pt>
                <c:pt idx="56">
                  <c:v>42</c:v>
                </c:pt>
                <c:pt idx="57">
                  <c:v>29</c:v>
                </c:pt>
                <c:pt idx="58">
                  <c:v>312</c:v>
                </c:pt>
                <c:pt idx="59">
                  <c:v>337</c:v>
                </c:pt>
                <c:pt idx="60">
                  <c:v>319</c:v>
                </c:pt>
                <c:pt idx="61">
                  <c:v>181</c:v>
                </c:pt>
                <c:pt idx="62">
                  <c:v>296</c:v>
                </c:pt>
                <c:pt idx="63">
                  <c:v>245</c:v>
                </c:pt>
                <c:pt idx="64">
                  <c:v>127</c:v>
                </c:pt>
                <c:pt idx="65">
                  <c:v>44</c:v>
                </c:pt>
                <c:pt idx="66">
                  <c:v>45</c:v>
                </c:pt>
                <c:pt idx="67">
                  <c:v>54</c:v>
                </c:pt>
                <c:pt idx="68">
                  <c:v>76</c:v>
                </c:pt>
                <c:pt idx="69">
                  <c:v>59</c:v>
                </c:pt>
                <c:pt idx="70">
                  <c:v>59</c:v>
                </c:pt>
                <c:pt idx="71">
                  <c:v>-1</c:v>
                </c:pt>
                <c:pt idx="72">
                  <c:v>120</c:v>
                </c:pt>
                <c:pt idx="73">
                  <c:v>86</c:v>
                </c:pt>
                <c:pt idx="74">
                  <c:v>71</c:v>
                </c:pt>
                <c:pt idx="75">
                  <c:v>97</c:v>
                </c:pt>
                <c:pt idx="76">
                  <c:v>72</c:v>
                </c:pt>
                <c:pt idx="77">
                  <c:v>90</c:v>
                </c:pt>
                <c:pt idx="78">
                  <c:v>85</c:v>
                </c:pt>
                <c:pt idx="79">
                  <c:v>59</c:v>
                </c:pt>
                <c:pt idx="80">
                  <c:v>48</c:v>
                </c:pt>
                <c:pt idx="81">
                  <c:v>19</c:v>
                </c:pt>
                <c:pt idx="82">
                  <c:v>-3</c:v>
                </c:pt>
                <c:pt idx="83">
                  <c:v>-4</c:v>
                </c:pt>
                <c:pt idx="84">
                  <c:v>7</c:v>
                </c:pt>
                <c:pt idx="85">
                  <c:v>41</c:v>
                </c:pt>
                <c:pt idx="86">
                  <c:v>105</c:v>
                </c:pt>
                <c:pt idx="87">
                  <c:v>71</c:v>
                </c:pt>
                <c:pt idx="88">
                  <c:v>61</c:v>
                </c:pt>
                <c:pt idx="89">
                  <c:v>122</c:v>
                </c:pt>
                <c:pt idx="90">
                  <c:v>126</c:v>
                </c:pt>
                <c:pt idx="91">
                  <c:v>80</c:v>
                </c:pt>
                <c:pt idx="92">
                  <c:v>75</c:v>
                </c:pt>
                <c:pt idx="93">
                  <c:v>16</c:v>
                </c:pt>
                <c:pt idx="94">
                  <c:v>4</c:v>
                </c:pt>
                <c:pt idx="95">
                  <c:v>17</c:v>
                </c:pt>
                <c:pt idx="96">
                  <c:v>19</c:v>
                </c:pt>
                <c:pt idx="97">
                  <c:v>21</c:v>
                </c:pt>
                <c:pt idx="98">
                  <c:v>16</c:v>
                </c:pt>
                <c:pt idx="99">
                  <c:v>3</c:v>
                </c:pt>
                <c:pt idx="100">
                  <c:v>-2</c:v>
                </c:pt>
                <c:pt idx="101">
                  <c:v>-14</c:v>
                </c:pt>
                <c:pt idx="102">
                  <c:v>9</c:v>
                </c:pt>
                <c:pt idx="103">
                  <c:v>-4</c:v>
                </c:pt>
                <c:pt idx="104">
                  <c:v>19</c:v>
                </c:pt>
                <c:pt idx="105">
                  <c:v>17</c:v>
                </c:pt>
                <c:pt idx="106">
                  <c:v>30</c:v>
                </c:pt>
                <c:pt idx="107">
                  <c:v>30</c:v>
                </c:pt>
                <c:pt idx="108">
                  <c:v>15</c:v>
                </c:pt>
                <c:pt idx="109">
                  <c:v>10</c:v>
                </c:pt>
                <c:pt idx="110">
                  <c:v>1</c:v>
                </c:pt>
                <c:pt idx="111">
                  <c:v>14</c:v>
                </c:pt>
                <c:pt idx="112">
                  <c:v>19</c:v>
                </c:pt>
                <c:pt idx="113">
                  <c:v>-3</c:v>
                </c:pt>
                <c:pt idx="114">
                  <c:v>17</c:v>
                </c:pt>
                <c:pt idx="115">
                  <c:v>4</c:v>
                </c:pt>
                <c:pt idx="116">
                  <c:v>-5</c:v>
                </c:pt>
                <c:pt idx="117">
                  <c:v>6</c:v>
                </c:pt>
                <c:pt idx="118">
                  <c:v>2</c:v>
                </c:pt>
                <c:pt idx="119">
                  <c:v>3</c:v>
                </c:pt>
                <c:pt idx="120">
                  <c:v>-7</c:v>
                </c:pt>
                <c:pt idx="121">
                  <c:v>9</c:v>
                </c:pt>
                <c:pt idx="122">
                  <c:v>-6</c:v>
                </c:pt>
                <c:pt idx="123">
                  <c:v>3</c:v>
                </c:pt>
                <c:pt idx="124">
                  <c:v>12</c:v>
                </c:pt>
                <c:pt idx="125">
                  <c:v>-190</c:v>
                </c:pt>
                <c:pt idx="126">
                  <c:v>-1</c:v>
                </c:pt>
                <c:pt idx="127">
                  <c:v>-79</c:v>
                </c:pt>
                <c:pt idx="128">
                  <c:v>3</c:v>
                </c:pt>
                <c:pt idx="129">
                  <c:v>1</c:v>
                </c:pt>
                <c:pt idx="130">
                  <c:v>4</c:v>
                </c:pt>
                <c:pt idx="131">
                  <c:v>-35</c:v>
                </c:pt>
                <c:pt idx="132">
                  <c:v>9</c:v>
                </c:pt>
                <c:pt idx="133">
                  <c:v>-6</c:v>
                </c:pt>
                <c:pt idx="134">
                  <c:v>-5</c:v>
                </c:pt>
                <c:pt idx="135">
                  <c:v>40</c:v>
                </c:pt>
                <c:pt idx="136">
                  <c:v>51</c:v>
                </c:pt>
                <c:pt idx="137">
                  <c:v>25</c:v>
                </c:pt>
                <c:pt idx="138">
                  <c:v>47</c:v>
                </c:pt>
                <c:pt idx="139">
                  <c:v>48</c:v>
                </c:pt>
                <c:pt idx="140">
                  <c:v>56</c:v>
                </c:pt>
                <c:pt idx="141">
                  <c:v>37</c:v>
                </c:pt>
                <c:pt idx="142">
                  <c:v>30</c:v>
                </c:pt>
                <c:pt idx="143">
                  <c:v>17</c:v>
                </c:pt>
                <c:pt idx="144">
                  <c:v>25</c:v>
                </c:pt>
                <c:pt idx="145">
                  <c:v>13</c:v>
                </c:pt>
                <c:pt idx="146">
                  <c:v>35</c:v>
                </c:pt>
                <c:pt idx="147">
                  <c:v>15</c:v>
                </c:pt>
                <c:pt idx="148">
                  <c:v>15</c:v>
                </c:pt>
                <c:pt idx="149">
                  <c:v>24</c:v>
                </c:pt>
                <c:pt idx="150">
                  <c:v>14</c:v>
                </c:pt>
                <c:pt idx="151">
                  <c:v>11</c:v>
                </c:pt>
                <c:pt idx="152">
                  <c:v>4</c:v>
                </c:pt>
                <c:pt idx="153">
                  <c:v>11</c:v>
                </c:pt>
                <c:pt idx="154">
                  <c:v>0</c:v>
                </c:pt>
                <c:pt idx="155">
                  <c:v>14</c:v>
                </c:pt>
                <c:pt idx="156">
                  <c:v>-2</c:v>
                </c:pt>
                <c:pt idx="157">
                  <c:v>2</c:v>
                </c:pt>
                <c:pt idx="158">
                  <c:v>-12</c:v>
                </c:pt>
                <c:pt idx="159">
                  <c:v>2</c:v>
                </c:pt>
                <c:pt idx="160">
                  <c:v>16</c:v>
                </c:pt>
                <c:pt idx="161">
                  <c:v>44</c:v>
                </c:pt>
                <c:pt idx="162">
                  <c:v>39</c:v>
                </c:pt>
                <c:pt idx="163">
                  <c:v>88</c:v>
                </c:pt>
                <c:pt idx="164">
                  <c:v>57</c:v>
                </c:pt>
                <c:pt idx="165">
                  <c:v>43</c:v>
                </c:pt>
                <c:pt idx="166">
                  <c:v>28</c:v>
                </c:pt>
                <c:pt idx="167">
                  <c:v>1</c:v>
                </c:pt>
                <c:pt idx="168">
                  <c:v>10</c:v>
                </c:pt>
                <c:pt idx="169">
                  <c:v>0</c:v>
                </c:pt>
                <c:pt idx="170">
                  <c:v>37</c:v>
                </c:pt>
                <c:pt idx="171">
                  <c:v>8</c:v>
                </c:pt>
                <c:pt idx="172">
                  <c:v>24</c:v>
                </c:pt>
                <c:pt idx="173">
                  <c:v>27</c:v>
                </c:pt>
                <c:pt idx="174">
                  <c:v>26</c:v>
                </c:pt>
                <c:pt idx="175">
                  <c:v>34</c:v>
                </c:pt>
                <c:pt idx="176">
                  <c:v>28</c:v>
                </c:pt>
                <c:pt idx="177">
                  <c:v>20</c:v>
                </c:pt>
                <c:pt idx="178">
                  <c:v>21</c:v>
                </c:pt>
                <c:pt idx="179">
                  <c:v>18</c:v>
                </c:pt>
                <c:pt idx="18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1D-4C67-96AC-51A468C91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343496"/>
        <c:axId val="401347760"/>
      </c:lineChart>
      <c:dateAx>
        <c:axId val="401343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7760"/>
        <c:crosses val="autoZero"/>
        <c:auto val="1"/>
        <c:lblOffset val="100"/>
        <c:baseTimeUnit val="days"/>
      </c:dateAx>
      <c:valAx>
        <c:axId val="40134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34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5E06F-3B82-44C7-9063-DBEA4FAB21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EUNA Local Social Media Dashboard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31BCB-54ED-4B4C-8AE6-03E6EC8E6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Beiersdorf AG</a:t>
            </a:r>
          </a:p>
        </p:txBody>
      </p:sp>
    </p:spTree>
    <p:extLst>
      <p:ext uri="{BB962C8B-B14F-4D97-AF65-F5344CB8AC3E}">
        <p14:creationId xmlns:p14="http://schemas.microsoft.com/office/powerpoint/2010/main" val="268589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44CAE-D261-4280-AB46-CA471B41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Overall Performance  | niveaitalia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A09A1-B10C-4F80-8A2B-1BDE15A70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878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79120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221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55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70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225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220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13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1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298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5080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25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niveaitalia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0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728E5-9E7A-454E-AD8D-1D02D3466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137982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22AAE-8606-4C43-8D51-1E30867C3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niveaitalia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379279-E9BE-46E9-80AD-C8A7FECE2A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311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AEF75-D8FA-4FEE-AB41-01315985F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62640-28FF-440F-B5C9-DF6782EAE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29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E314-0466-4CB3-80F3-4DD77109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- Overall | niveaitalia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3CB43-9423-4547-B7B4-E4CD7B7B73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3121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6178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969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664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250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497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45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21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349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186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19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851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201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0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12:30:33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12:30:33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6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1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06/28/2026 12:31:01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06/28/2026 12:31:01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0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06/26/2026 12:31:39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1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5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2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12:32:48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06/22/2026 12:32:48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73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EC849-D84C-48DB-A59E-F71C489B0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81158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ECE3-D2CA-447D-BBB1-BED3EF781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- Overall | niveaitalia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3BEE8-81FA-4CFE-B51F-2BA65FA53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285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24955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224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57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22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832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423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081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872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905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77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946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93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7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06/21/2026 12:30:55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06/21/2026 12:30:55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613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51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12:30:58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12:30:58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6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06/15/2026 12:30:28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06/15/2026 12:30:28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56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06/14/2026 12:31:27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06/14/2026 12:31:27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1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12:31:58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06/12/2026 12:31:58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21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06/07/2026 12:35:17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06/07/2026 12:35:17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760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4F481-80BA-4687-A4CB-685D00F27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37448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EB32-32BE-46E3-B457-5C6B5A04A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- Overall | niveaitalia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1A483-10DA-450B-AECA-2D4B85658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60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516648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6703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49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587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670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495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892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58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47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32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815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4432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14:52:56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14:52:56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2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12:30:28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12:30:28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87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12:30:40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06/01/2026 12:30:40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19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12:30:30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12:30:30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1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12:31:29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12:31:29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8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12:31:27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12:31:27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7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05/24/2026 12:01:47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05/24/2026 12:01:47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90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B6BF0-D354-449D-8492-5698C3FEE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319321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D4A9A-8D63-42FE-9BA5-9B81E5B3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Table - Overall | niveaitalia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FFAB2-7D79-4144-81F0-343E87A82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371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83703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439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74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33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419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82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871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526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29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650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05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69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99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12:30:33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05/22/2026 12:30:33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38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CCFAC-0439-4388-8BD1-C7480CC32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8443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B084A-9A22-4132-9345-CA945E1A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Reach | niveaitalia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4BB68-8752-4095-8A5B-FD6791DF6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271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96930377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71222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6296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49794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2240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94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05/24/2026 12:01:47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05/24/2026 12:01:47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7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04/20/2026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3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40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4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4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04/06/2026 11:01:48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04/06/2026 11:01:48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0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49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59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03/27/2026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03/27/2026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3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11:01:10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11:01:10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01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FD14F-9451-44FE-AF2A-B8AEED124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290588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05C14-4EC4-4423-B8CF-C4659797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Reach | niveaitalia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0E78F-0525-454F-A9C3-CBC296DC84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552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77805499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65546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1008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1010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785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05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16:24:53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16:24:53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98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01/14/2026 11:49:18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01/14/2026 11:49:18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79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11:01:48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02/27/2026 11:01:48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5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11:00:59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11:00:59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62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7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01/01/2026 11:00:26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01/01/2026 11:00:26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83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03/09/2026 11:31:02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03/09/2026 11:31:02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2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18:23:39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18:23:39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7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20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D3332-818F-430C-AF4D-18F695B2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82977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FFF5-B7B4-4BFA-8B34-1CDD23F5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Performance Reach | niveaitalia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4CEB7-AE07-42DD-B5A6-89A4B236D6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181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208039271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805336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776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482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015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27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04/05/2026 11:01:57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04/05/2026 11:01:57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51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01/05/2026 11:01:56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01/05/2026 11:01:56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22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01/07/2026 11:07:58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01/07/2026 11:07:58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36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11:01:09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05/01/2026 11:01:09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1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03/16/2026 11:01:39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03/16/2026 11:01:39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30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4282C-CF57-4190-8030-20F81DB1D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281528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32F0-C430-4E77-B574-B7FE2330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Post Performance EG-Rate | niveaitalia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2F28A-696D-4DBE-86FF-1E99C2066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861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75177778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52982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1560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0788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0446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3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11:05:23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11:05:23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7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17:57:31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17:57:31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5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86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12:30:59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20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12:31:29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05/26/2026 12:31:29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5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04/17/2026 11:01:33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99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18:23:39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05/19/2026 18:23:39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75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11:00:57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11:00:57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3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03/27/2026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03/27/2026 11:00:32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2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04/02/2026 11:01:42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86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3F71A-16F6-4BA3-9D89-7D311E66F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968831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58360-FB3E-4611-9AC8-C5898ABC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Post Performance EG-Rate | niveaitalia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E0B48-F250-483C-AC27-6CFE4F34B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738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79930996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555358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6339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3901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314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02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03/25/2026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12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02/14/2026 11:01:03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02/14/2026 11:01:03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1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04/08/2026 11:01:26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04/08/2026 11:01:26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65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02/12/2026 12:42:33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02/12/2026 12:42:33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35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4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14:52:56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06/05/2026 14:52:56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67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06/25/2026 12:33:38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67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11:01:09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11:01:09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5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06/28/2026 12:31:01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06/28/2026 12:31:01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12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11:00:36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15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5FA05-1F66-405A-9147-96BF2C098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648823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27B0E-76ED-4656-B812-F5B91C2F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Instagram Post Performance EG-Rate | niveaitalia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4D318-2F66-4347-8E73-D40EA3776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366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348035461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608195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7387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7885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370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432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11:01:01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11:01:01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78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11:01:16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11:01:16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7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04/24/2026 11:01:18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04/24/2026 11:01:18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00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1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12:30:30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12:30:30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9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FA27B-CB58-4150-BEBF-0CF984C75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984702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1C7E-7BF9-4919-BA8D-9B79FCA10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9B181-32FF-466A-BFB3-3CC671E250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8500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349393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1605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81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28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071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850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931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741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451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440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6051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462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4200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431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85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742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9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399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873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685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042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753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9692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25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4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FFF3E-E347-4A2A-87E0-DF624501B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051368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7763-2518-466D-AD69-A2975091D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F368C2-2BAA-47A2-BF62-2139F56A6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78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9159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1471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7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843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530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40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058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06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74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726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2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9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738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628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4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0790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991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480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153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010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20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079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454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376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7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Repair
NIVEA &amp; Care
15%
NIVEA Repair &amp; Care
candidata agli
Elle Beauty Awards 2026
Last 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0.7652 %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30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8DCAF-6BE0-4864-8CDE-D2AEC4463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4478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3BB7-3D71-4800-AAB5-2B3EBE2A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2CDC5-564E-4129-98EE-3FF94811B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920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44229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583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56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14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191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571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2265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724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650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4634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455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18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486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14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875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32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46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88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68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851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7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4904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5228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272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NIVEA
CELLULAR
EPIGENETICS
SIERO
RINGIOVANENTE
EPICELLINE
NIVEA Cellular Epigenetics
Siero Ringiovanente candidato
agli Elle Beauty Awards 2026
Last 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0.6758 %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81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778A2-A472-4E72-BDD0-C6BFB153A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574842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7A162-74ED-4017-A38A-13AC97AD2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5C8A9-D17E-4497-A8D6-8664F7F6F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54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45599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8834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971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738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960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24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90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473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77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689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967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65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829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912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794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239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5277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5681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74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024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53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62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886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2695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Repair
NIVEA &amp; Care
15%
NIVEA Repair &amp; Care
candidata agli
Elle Beauty Awards 2026
Votalo fino al 30/06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823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2C57F-BAFA-4CD2-BB46-51E1105B0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020496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D09D-716E-4214-A6A2-2F79C4441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027BA-613D-493A-BC37-FB9A002AB5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894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758852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49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43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62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657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55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052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01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61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7642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28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678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182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910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732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198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517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99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85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388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837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31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63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1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97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NIVEA
CELLULAR
EPIGENETICS
SIERO
RINGIOVANENTE
EPICELLINE
NIVEA Cellular Epigenetics
Siero Ringiovanente candidato
agli Elle Beauty Awards 2026
Votalo fino al 30/06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23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42BB1E-8F24-4981-8486-659B0B8DA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502533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90F38-A630-445A-9C07-4E15D1A11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AEDE5-086C-4626-B601-483D27EAD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3708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007671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0287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50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850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78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753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498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298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603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18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950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4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797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6321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888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785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27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63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900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75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9522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333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966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4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5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Repair
NIVEA &amp; Care
15%
NIVEA Repair &amp; Care
candidata agli
Elle Beauty Awards 2026
Votalo fino al 30/06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36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6A982-22DB-45FB-8B26-98063C987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6325789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744B-7A07-476C-83C4-73CA91AB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9D1E3E-17BA-4694-9A2D-DA9D84C17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917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94199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557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352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756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706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205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842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754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638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7442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80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650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08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456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14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850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93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511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80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368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144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4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746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02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06/23/2026 12:36:19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
BEAUTY
AWARDS
2026
CANDIDATI
NIVEA
CELLULAR
EPIGENETICS
SIERO
RINGIOVANENTE
EPICELLINE
NIVEA Cellular Epigenetics
Siero Ringiovanente candidato
agli Elle Beauty Awards 2026
Votalo fino al 30/06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1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5FCA3-19CF-4137-A3C4-45DA9FFC5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14988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2B4FD-F963-4E4F-B981-D104F20B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B7934-3973-4194-AD01-4B7247D61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280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004747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9906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510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93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137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745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27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682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339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98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644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337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08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53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95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629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32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54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500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471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358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86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788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236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95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18:04:26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18:04:26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END
IDROSCALO DI MILANO
20-21 GIUGNO
PARMA
PORTO SAN GIORGIO
NAPOLI
MONDELLO
VIENI A TROVARCI!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21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B14B1-F72B-4172-BD4D-3F1FFBD9C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273292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C0044-DA65-4E95-9B35-E1F19CC1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2FBE2E-A28E-40F4-B966-87ABD64A4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727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024306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645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73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595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278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23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876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08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5204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68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588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759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95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543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833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552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649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7727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206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538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274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60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34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03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4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18:03:59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18:03:59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PARMA
17-18 GIUGNO
PORTO SAN GIORGIO
NAPOLI
MONDELLO
VIENI A TROVARCI!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204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EA495-7A46-47FC-942F-B9ABD118E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395947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3199D-5DF6-4AA9-89A4-3497D6712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C8BAA9-6781-48A1-BFEA-4CC344BAF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30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764812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93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75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590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588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56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24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578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18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28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43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21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73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174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729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039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91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4420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118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72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403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82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60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176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69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26786-6ACC-41A2-9D09-8B6F81D78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275416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3DD2-9FC4-419D-94FD-E9BF0141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DA6BA-12EA-4145-854B-DBE9A26E5E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928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578679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24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741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444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246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777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50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522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4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186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72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387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94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35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04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765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119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118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579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214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937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692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95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733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4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START
PORTO SAN GIORGIO
NAPOLI
MONDELLO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0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FBF2E-3120-415D-A6BB-0C8E24DF7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897571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E7FFF-EC33-4013-AE8B-75C7D7A87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A640E-4A7C-4CE8-8217-662A152AF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29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78059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7397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438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85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36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57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170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742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66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45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35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206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3315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99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127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855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822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9463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232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588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89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782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373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42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91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 Sun e Fondazione AIRC
uniscono le forze per la:
MISSIONE
PROTEZIONE
È partito il tour di 5 tappe
sull'importanza di una corretta
esposizione solare e sulla prevenzione
dei tumori della pelle
In collaborazione con
NIVEA
SUN
AIRC
SCOPRI DI PIÙ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79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EFCF7-6DBB-47E8-A2DB-8DB6E5317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7152458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1B5A2-5DD0-46FC-A71F-E8DEC7FC8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383B8A-91E4-4FBB-AC95-43464E367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901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878448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1247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348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303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0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18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1646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175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393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319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27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804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137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4795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50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2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42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30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00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83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33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4786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169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076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96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14:31:53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14:31:53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buddyfit
0:37
-
buddyfit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57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4B16F-B5E3-440D-AC39-4227C05CC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45417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8B99-8868-488F-9EAB-997D5B84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1C392-61EA-4CA4-9D7A-9B4526D78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876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89579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3199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891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13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3099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839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28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626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718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34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626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5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721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91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447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986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4063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81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530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186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829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125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659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89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5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19:00:33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19:00:33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Starbene
RIMINIWELLNESS
THE WELLNESS EXPERIENCE SHOW
2026
@riminiwellness
NIVEA
Momento 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773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E3754-5C68-40BE-AFA7-02559E5CF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578528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A9F3-F11A-41A8-89EA-B5FB40144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03610-B5F3-4FC9-B1AD-2B7B7ACBC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182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95323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7862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879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46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52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869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38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27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384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2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42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556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211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592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795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0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410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7260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110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813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076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023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82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54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90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
Hydro Act
IL VERO FITNESS...
IMINI FIERA
UP
C4
C4
I
I
FiT
PRIORITY
ENTRANCE
FITACTIVE
Vieni a trovarci per realizzare la tua
NIVEA Creme personalizzata
ovest
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291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3045F-0A9B-4FCA-ADCA-431D4CE50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151421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FCAED-CF21-4199-9B6D-4BF747BB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F09AA-58DB-4FC9-B27B-7DE7E5A09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70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8897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462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228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76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574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4198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21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90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56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907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16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528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382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263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88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2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71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396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12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02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434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41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294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322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
yfit
il risveglio muscolare che ci meritiamo
YOGA RISVEGLIO MUSCOLARE
Powered by
NIVEA
@teadonati @yogawithleti @niveaitalia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9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3F45C-A1A7-4704-B135-1B7639694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353173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C57C-DC07-41DC-BA62-F26F92F2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42EC6-524E-4108-BF56-726D2AF15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314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16962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4194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721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48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906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834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166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475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158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306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892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518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172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3674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528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94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92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718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046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1177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45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706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91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824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95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19:38:51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19:38:51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
MEN
RUNNING ALL DAY
@niveaitalia
#adv #LevelUp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20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CBADEE-6B89-4ECD-BDAC-B152EDE03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4988493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2A42-5394-4F06-B2A6-6CC7C3BCE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879373-F1D9-4358-90CF-54EB6A543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697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7981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9682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836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88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72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36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771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318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776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986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79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118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14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659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94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673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961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082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1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12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3400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13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079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69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6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15:55:31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15:55:31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C5
C3
C5
NIVEA
Trainer
Today at Rimini Wellness
with @niveaitalia
C5
#adv #LevelUp
stessa
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159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B065C-3AB7-4373-ABF7-6C111A41B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1177932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46153-1DAE-4FE5-9DFF-E3D0A7ACE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560C9-0EAB-436B-AC62-96315B59F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707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95365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557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222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91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31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695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478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08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466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880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10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720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5874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85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30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490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019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487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79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2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5905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381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2539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27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60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15:55:06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15:55:06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 Rimini wellness con NIVEA MEN Black&amp;White
@niveaitalia
#adv #LevelUp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39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7DC2B-9F58-4138-B3C2-B465EAA41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2126105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4425D-AB52-434B-BD2F-37E944A15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3951BE-9214-4963-ABCB-967A7EE17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543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05645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6931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331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139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678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816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9467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64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725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913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13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85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834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832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645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030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453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142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210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361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894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565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117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383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5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15:37:23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 BURNING
GLUTE LAB CARDI
ES buddyfit BOOTY
NE FLASH ABS GL
E
MATWORK
it
fit
ud
un inizio di fuoco oggi con il nostro
BODY TONE
Powered by
NIVEA
@sion_fitness @fabiogolzi @niveaitalia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37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EC4A4-1DEA-4A43-9E37-E8886577F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332674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8AA7-9B20-4B14-B07C-2F062C4A3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334EB-B597-4CFD-B30E-4630FE594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861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3638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2747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149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2442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28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3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74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770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39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04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094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06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72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35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942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86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39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26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035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457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778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658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98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429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68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08:29:14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08:29:14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
Carinissimo lo stand di
@niveaitalia
Wellness starts
with 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24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7133C-6F2F-4879-8715-606A7DFA1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3437507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B8375-47DA-49DC-B2D2-64BD7EACD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61724-9C26-4558-B090-9DDB687A31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757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79089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552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83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0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2276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683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173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808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3062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47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133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73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697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09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445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342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882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50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026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883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1418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570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49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49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9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
NIVEA
ANNI DI BLU
NIVEA
BLU
Passata stand di @niveaitalia al
@riminiwellness
100 anni e ancora pieni di novità!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100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23A17-9D3F-48EB-83F4-129D2E857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50697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37BC-98BF-457C-929D-5EB189B4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FB1B60-72DD-4071-A6A5-5482225C5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760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835927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066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51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961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323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93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94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578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36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8254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4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21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78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168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04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108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831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36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765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733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756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744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231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233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7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
Wellness starts
with confidence
ROY
@niveaitalia #Adv #LevelUp
Nivea.it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8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9573C-82C8-477F-9129-974B0378B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3030861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A3C6-57A4-46F5-B8E5-1FB2350B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A09E94-D780-4789-B533-65CF6D2B8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622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236629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861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660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391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726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402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667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468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08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533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075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45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665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41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325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220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597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16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35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18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726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76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04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05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NIVEA
@niveaitalia
#Adv #LevelUp
DI BLU
NIVE
NIVEA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2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CB91A-8750-437B-8B07-F8870E5CF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7601038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F18F8-AAF8-47C7-B5DA-CE9241D0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DE230-443D-4063-AC92-CCC657B935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837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76401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802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666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629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57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756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385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156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5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375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635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47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605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94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05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370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267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92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355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099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133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46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5405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453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54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05/29/2026 07:16:01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UNCONVENTIONAL
100% VEGETALE
Rumini Wellness+ @niveaitalia
#Adv #LevelUp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16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E1461-708C-44DC-9EE7-243E272DB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8210295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71649-2AF8-4A87-A879-059592A4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- Overall | niveaitalia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860E6-B53E-47AD-81AB-52B302E39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16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151262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7258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64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32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44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12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18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609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155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48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811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446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77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45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94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457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064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585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523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593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308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505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370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196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3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11:45:59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11:45:59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CARDIO &amp;
inizia il nostro RiminiWellness con
Powered by
NIVEA
@coachgabry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0.7461 %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1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120E6-CA55-48DF-B870-1667B6AE0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8309460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C3F33-EB3F-47CC-B128-B14C67F9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Reach | niveaitalia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51DC2-E731-43F5-AD78-024F60EB8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342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12418027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14682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4536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047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81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6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8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19:17:16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19:17:16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97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3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10:56:15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10:56:15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82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8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17:19:34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17:19:34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6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29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75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14:31:53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14:31:53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900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186EF-DE0E-43F8-A598-35F114E49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7779033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D96EE-CED0-414C-BA53-347D7977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Reach | niveaitalia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37D2A-D5CE-44D7-ADB6-249CB429D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6636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703634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3352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4535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9272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90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17:19:26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7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16:35:15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32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09:44:42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05/17/2026 09:44:42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67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05/18/2026 13:24:37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6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10:19:28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05/28/2026 10:19:28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2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0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11:07:22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05/12/2026 11:07:22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6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11:14:39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11:14:39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29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12:30:39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544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0F437-D3D8-4948-AC3C-EA20F76E7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762218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1AE42-4D00-43FD-B7C1-0C3F20D5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Reach | niveaitalia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03A23-D70A-4029-8165-86DB846EE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169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2806835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1285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88968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963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19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09:59:47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09:59:47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7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12:06:08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12:06:08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0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06/24/2026 12:36:09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6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82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05/30/2026 18:45:36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216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8D0E4-BA62-4BD7-BD8A-339B12E1E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336405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8C4DD-390B-4F28-92CF-F0043C457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EG-Rate | niveaitalia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1BB98-A9C6-4C54-B2F7-971F4102C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325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28858086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42540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69352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2167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0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1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29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11:14:39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11:14:39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8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12:06:08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12:06:08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62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6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05/14/2026 14:08:40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7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1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23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955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16F80-5BC7-4F81-AFDC-2DCC883AE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414824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53FD2-B4DF-47C1-B877-9609FE00F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EG-Rate | niveaitalia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C8B2A-FC56-40F4-A907-E9CAC1942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997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14604416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1574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8516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7404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91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1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12:23:25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12:23:25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9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12:24:40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12:24:40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57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7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4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35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16:47:57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16:47:57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38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41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10:08:32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295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9B92F-97C0-4D87-AFBE-67A57B7A3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836574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9EBAB-6126-47B5-9BC4-B1EBFC01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Performance EG-Rate | niveaitalia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93C4A-FCB3-4923-9C3F-D54C3915C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11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21763909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0648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88093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567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62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17:22:48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97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11:34:58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11:34:58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85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62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16:47:33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05/25/2026 16:47:33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2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05/15/2026 12:09:00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832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ED560-EE96-420E-A541-89D52AC88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22595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4862</Words>
  <Application>Microsoft Office PowerPoint</Application>
  <PresentationFormat>On-screen Show (4:3)</PresentationFormat>
  <Paragraphs>2186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EUNA Local Social Media Dashboard</vt:lpstr>
      <vt:lpstr>Instagram Instagram Overall Performance  | niveaitalia</vt:lpstr>
      <vt:lpstr>Instagram Followers Change | niveaitalia</vt:lpstr>
      <vt:lpstr>Instagram Post Table - Overall | niveaitalia - 1 of 4</vt:lpstr>
      <vt:lpstr>Instagram Post Table - Overall | niveaitalia - 2 of 4</vt:lpstr>
      <vt:lpstr>Instagram Post Table - Overall | niveaitalia - 3 of 4</vt:lpstr>
      <vt:lpstr>Instagram Post Table - Overall | niveaitalia - 4 of 4</vt:lpstr>
      <vt:lpstr>Instagram Post Performance Reach | niveaitalia - 1 of 3</vt:lpstr>
      <vt:lpstr>Instagram Post Performance Reach | niveaitalia - 2 of 3</vt:lpstr>
      <vt:lpstr>Instagram Post Performance Reach | niveaitalia - 3 of 3</vt:lpstr>
      <vt:lpstr>Instagram Post Performance EG-Rate | niveaitalia - 1 of 3</vt:lpstr>
      <vt:lpstr>Instagram Post Performance EG-Rate | niveaitalia - 2 of 3</vt:lpstr>
      <vt:lpstr>Instagram Post Performance EG-Rate | niveaitalia - 3 of 3</vt:lpstr>
      <vt:lpstr>Instagram Stories Table - Overall | niveaitalia - 1 of 26</vt:lpstr>
      <vt:lpstr>Instagram Stories Table - Overall | niveaitalia - 2 of 26</vt:lpstr>
      <vt:lpstr>Instagram Stories Table - Overall | niveaitalia - 3 of 26</vt:lpstr>
      <vt:lpstr>Instagram Stories Table - Overall | niveaitalia - 4 of 26</vt:lpstr>
      <vt:lpstr>Instagram Stories Table - Overall | niveaitalia - 5 of 26</vt:lpstr>
      <vt:lpstr>Instagram Stories Table - Overall | niveaitalia - 6 of 26</vt:lpstr>
      <vt:lpstr>Instagram Stories Table - Overall | niveaitalia - 7 of 26</vt:lpstr>
      <vt:lpstr>Instagram Stories Table - Overall | niveaitalia - 8 of 26</vt:lpstr>
      <vt:lpstr>Instagram Stories Table - Overall | niveaitalia - 9 of 26</vt:lpstr>
      <vt:lpstr>Instagram Stories Table - Overall | niveaitalia - 10 of 26</vt:lpstr>
      <vt:lpstr>Instagram Stories Table - Overall | niveaitalia - 11 of 26</vt:lpstr>
      <vt:lpstr>Instagram Stories Table - Overall | niveaitalia - 12 of 26</vt:lpstr>
      <vt:lpstr>Instagram Stories Table - Overall | niveaitalia - 13 of 26</vt:lpstr>
      <vt:lpstr>Instagram Stories Table - Overall | niveaitalia - 14 of 26</vt:lpstr>
      <vt:lpstr>Instagram Stories Table - Overall | niveaitalia - 15 of 26</vt:lpstr>
      <vt:lpstr>Instagram Stories Table - Overall | niveaitalia - 16 of 26</vt:lpstr>
      <vt:lpstr>Instagram Stories Table - Overall | niveaitalia - 17 of 26</vt:lpstr>
      <vt:lpstr>Instagram Stories Table - Overall | niveaitalia - 18 of 26</vt:lpstr>
      <vt:lpstr>Instagram Stories Table - Overall | niveaitalia - 19 of 26</vt:lpstr>
      <vt:lpstr>Instagram Stories Table - Overall | niveaitalia - 20 of 26</vt:lpstr>
      <vt:lpstr>Instagram Stories Table - Overall | niveaitalia - 21 of 26</vt:lpstr>
      <vt:lpstr>Instagram Stories Table - Overall | niveaitalia - 22 of 26</vt:lpstr>
      <vt:lpstr>Instagram Stories Table - Overall | niveaitalia - 23 of 26</vt:lpstr>
      <vt:lpstr>Instagram Stories Table - Overall | niveaitalia - 24 of 26</vt:lpstr>
      <vt:lpstr>Instagram Stories Table - Overall | niveaitalia - 25 of 26</vt:lpstr>
      <vt:lpstr>Instagram Stories Table - Overall | niveaitalia - 26 of 26</vt:lpstr>
      <vt:lpstr>Instagram Story Performance Reach | niveaitalia - 1 of 3</vt:lpstr>
      <vt:lpstr>Instagram Story Performance Reach | niveaitalia - 2 of 3</vt:lpstr>
      <vt:lpstr>Instagram Story Performance Reach | niveaitalia - 3 of 3</vt:lpstr>
      <vt:lpstr>Instagram Story Performance EG-Rate | niveaitalia - 1 of 3</vt:lpstr>
      <vt:lpstr>Instagram Story Performance EG-Rate | niveaitalia - 2 of 3</vt:lpstr>
      <vt:lpstr>Instagram Story Performance EG-Rate | niveaitalia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EUNA Local Social Media Dashboard</dc:title>
  <dc:creator>Frederik Born</dc:creator>
  <cp:lastModifiedBy>Frederik Born</cp:lastModifiedBy>
  <cp:revision>1</cp:revision>
  <dcterms:created xsi:type="dcterms:W3CDTF">2026-07-29T09:20:41Z</dcterms:created>
  <dcterms:modified xsi:type="dcterms:W3CDTF">2026-07-29T09:27:52Z</dcterms:modified>
</cp:coreProperties>
</file>