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3153-2607-412E-9F0F-0D4DB1A16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A0ACA-F4C0-41C5-B5D0-F6688ED44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527270"/>
              </p:ext>
            </p:extLst>
          </p:nvPr>
        </p:nvGraphicFramePr>
        <p:xfrm>
          <a:off x="457200" y="1731963"/>
          <a:ext cx="8147304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23283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34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8459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493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866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667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42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21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197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50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041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32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991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94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471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027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186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074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931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024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3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6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19:37:56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19:37:56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7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14:00:26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14:00:26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271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2BDFD-8B2F-488C-8DA8-F33C28741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266398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BC91-1708-4966-9A89-91D92CC5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E9F4C-8E56-4C72-9E32-3D2A5600C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73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10322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0022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957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97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729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29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979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70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86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689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24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298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3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20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03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60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710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803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90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02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7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6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1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05/27/2025 20:01:23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05/27/2025 20:01:23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2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08:00:26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24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0DA7B-C2C4-4688-8676-132E9FA70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404435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96C40-B4F2-4359-AD5F-C489278B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ECB43-6DD0-42D8-9DC7-5B127F78E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56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027048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079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127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175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3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74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770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37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151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04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520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562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696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45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644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7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22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697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836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262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8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9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15:52:04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15:52:04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3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5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05/14/2024 10:00:23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05/14/2024 10:00:23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36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0DD5D-5365-461C-837D-295F297C0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1886338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C336-F4CD-4021-9315-FB5D532F6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2D3D2-E552-4622-B9AA-1E52CECBE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86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046904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8427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9565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67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585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78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44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06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33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144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44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30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99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862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65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59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92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1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12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23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7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76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10:31:22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10:31:22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4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13:00:22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13:00:22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9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9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AD259-A5B3-483C-BD07-216943626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2177428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68474-E187-4CC7-B7D4-E5839C5F5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4E359-C291-4503-BFA7-57A9918A5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79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840184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996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266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34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88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56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42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52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810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67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15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753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47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266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96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916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52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12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310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330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32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1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8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02/14/2024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3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03/08/2024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9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1F25C-0B29-497C-A27D-B6BDB4A46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264051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65E29-8925-44D7-B7E9-4F00CD21A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AB1B4-64BE-4B62-B33D-757F7052A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0703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4447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780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733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25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20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730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425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03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87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383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358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25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02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68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80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1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587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790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87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626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39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7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5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05/12/2024 11:00:23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05/12/2024 11:00:23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1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36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5DFEC-C500-451B-A658-74140EC2E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376435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6DF2-5CA6-4C2A-AC95-AE9BB959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5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0E398-6CD2-4EBA-9882-878ABCD22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588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72760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742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133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95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036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173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23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91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920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295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3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16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844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53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85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698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28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579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75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029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3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03/19/2024 11:30:14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03/19/2024 11:30:14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26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E9CA2-493C-404E-8309-160D2D1AD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01/01/2024 - 09/30/2025</a:t>
            </a:r>
          </a:p>
        </p:txBody>
      </p:sp>
    </p:spTree>
    <p:extLst>
      <p:ext uri="{BB962C8B-B14F-4D97-AF65-F5344CB8AC3E}">
        <p14:creationId xmlns:p14="http://schemas.microsoft.com/office/powerpoint/2010/main" val="1894082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1307</Words>
  <Application>Microsoft Office PowerPoint</Application>
  <PresentationFormat>On-screen Show (4:3)</PresentationFormat>
  <Paragraphs>654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Posts Table | 5 profiles - 1 of 7</vt:lpstr>
      <vt:lpstr>Instagram Posts Table | 5 profiles - 2 of 7</vt:lpstr>
      <vt:lpstr>Instagram Posts Table | 5 profiles - 3 of 7</vt:lpstr>
      <vt:lpstr>Instagram Posts Table | 5 profiles - 4 of 7</vt:lpstr>
      <vt:lpstr>Instagram Posts Table | 5 profiles - 5 of 7</vt:lpstr>
      <vt:lpstr>Instagram Posts Table | 5 profiles - 6 of 7</vt:lpstr>
      <vt:lpstr>Instagram Posts Table | 5 profiles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5 profiles - 1 of 7</dc:title>
  <dc:creator>Frederik Born</dc:creator>
  <cp:lastModifiedBy>Frederik Born</cp:lastModifiedBy>
  <cp:revision>1</cp:revision>
  <dcterms:created xsi:type="dcterms:W3CDTF">2025-10-16T15:45:27Z</dcterms:created>
  <dcterms:modified xsi:type="dcterms:W3CDTF">2025-10-16T15:53:32Z</dcterms:modified>
</cp:coreProperties>
</file>