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7" r:id="rId2"/>
    <p:sldId id="258" r:id="rId3"/>
    <p:sldId id="259" r:id="rId4"/>
    <p:sldId id="260" r:id="rId5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6"/>
      <p:bold r:id="rId7"/>
      <p:italic r:id="rId8"/>
      <p:boldItalic r:id="rId9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9027" autoAdjust="0"/>
    <p:restoredTop sz="94692" autoAdjust="0"/>
  </p:normalViewPr>
  <p:slideViewPr>
    <p:cSldViewPr snapToGrid="0">
      <p:cViewPr varScale="1">
        <p:scale>
          <a:sx n="108" d="100"/>
          <a:sy n="108" d="100"/>
        </p:scale>
        <p:origin x="438" y="9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font" Target="fonts/font3.fntdata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font" Target="fonts/font2.fntdata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1.fntdata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font" Target="fonts/font4.fntdata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10/16/2025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10/16/2025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10/16/2025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10/16/2025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10/16/2025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10/16/2025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10/16/2025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10/16/2025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10/16/2025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10/16/2025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867B0F5-4A8D-4CDC-AF61-1CD9641A072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5 profiles - 1 of 4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BDE16D25-0553-4EEB-BD30-198098D266C1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300750289"/>
              </p:ext>
            </p:extLst>
          </p:nvPr>
        </p:nvGraphicFramePr>
        <p:xfrm>
          <a:off x="457200" y="1731963"/>
          <a:ext cx="8147304" cy="39370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87552">
                  <a:extLst>
                    <a:ext uri="{9D8B030D-6E8A-4147-A177-3AD203B41FA5}">
                      <a16:colId xmlns:a16="http://schemas.microsoft.com/office/drawing/2014/main" val="122816120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100399861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373784488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5136790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41460206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65342696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65719090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14555964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37514955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78082534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7351703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07777650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49599826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67325280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19618587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89514298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7454837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18573723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34179139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79978880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Published Time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Saves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Shares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Engagements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Engagement 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Reach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Profile activity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Follows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Profile Visits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Website taps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Business address taps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Call button taps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Email button taps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Text button taps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6507583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02/14/2025 13:01:44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02/14/2025 13:01:44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Valentines Day 2025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Reel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96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101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4662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2.17 %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3815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0395931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02/14/2025 17:00:31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02/14/2025 17:00:31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Valentines Day 2025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Reel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7630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1.72 %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6082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1071303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02/14/2025 10:00:48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02/14/2025 10:00:48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Valentines Day 2025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Reel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2026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2.27 %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1593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8184285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02/14/2025 11:01:59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02/14/2025 11:01:59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Valentines Day 2025 UGC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Reel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5918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0.83 %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4734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7720867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5F070EB-840A-463A-ADCA-9E0F08509DA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01/01/2025 - 09/30/2025</a:t>
            </a:r>
          </a:p>
        </p:txBody>
      </p:sp>
    </p:spTree>
    <p:extLst>
      <p:ext uri="{BB962C8B-B14F-4D97-AF65-F5344CB8AC3E}">
        <p14:creationId xmlns:p14="http://schemas.microsoft.com/office/powerpoint/2010/main" val="35790379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9445F83-7EE8-4B96-AE30-EBA5D57E6DA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5 profiles - 2 of 4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7F482ED7-3D79-4DF1-8665-1CBB89782003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90946753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87552">
                  <a:extLst>
                    <a:ext uri="{9D8B030D-6E8A-4147-A177-3AD203B41FA5}">
                      <a16:colId xmlns:a16="http://schemas.microsoft.com/office/drawing/2014/main" val="100274270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202492299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210456915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58381344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28583792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25062813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61244078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60020103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06003392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90991334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77908839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77916579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01684411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89392938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90041917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59251789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82334415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8189532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79832432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75898844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Published Time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Saves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Shares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Engagements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Engagement 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Reach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Profile activity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Follows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Profile Visits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Website taps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Business address taps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Call button taps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Email button taps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Text button taps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0438115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03/08/2025 09:30:27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03/08/2025 09:30:27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Women's Day 2025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Reel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264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4979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5.3 %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4957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0976381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03/08/2025 11:00:30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03/08/2025 11:00:30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Women's Day 2025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Reel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9107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1.57 %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7376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1920796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03/08/2025 11:01:32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03/08/2025 11:01:32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Women's Day 2025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Reel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70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6674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1.05 %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5545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9390199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03/08/2025 09:01:08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03/08/2025 09:01:08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Women's Day 2025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Reel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1536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2.86 %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1238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0977631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98FFEBE-2395-4892-ABD2-88EB37EB8FE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01/01/2025 - 09/30/2025</a:t>
            </a:r>
          </a:p>
        </p:txBody>
      </p:sp>
    </p:spTree>
    <p:extLst>
      <p:ext uri="{BB962C8B-B14F-4D97-AF65-F5344CB8AC3E}">
        <p14:creationId xmlns:p14="http://schemas.microsoft.com/office/powerpoint/2010/main" val="327052826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4D758D5-6224-4536-BBCB-0877F9A664F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5 profiles - 3 of 4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95BB2FF5-D4F8-4A58-81F9-C4163D0D3A73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53463213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87552">
                  <a:extLst>
                    <a:ext uri="{9D8B030D-6E8A-4147-A177-3AD203B41FA5}">
                      <a16:colId xmlns:a16="http://schemas.microsoft.com/office/drawing/2014/main" val="87636954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785853511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366839325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7097993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40258736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37924924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04449439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64045884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45487588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33290331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74777978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16190322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92530522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62839739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93900934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87968928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77573072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0585432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15912626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29824840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Published Time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Saves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Shares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Engagements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Engagement 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Reach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Profile activity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Follows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Profile Visits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Website taps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Business address taps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Call button taps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Email button taps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Text button taps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1132211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03/19/2025 17:01:18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03/19/2025 17:01:18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Father's Day 2025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85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87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7127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1.22 %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4165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0283325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03/19/2025 11:01:33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03/19/2025 11:01:33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Father's Day 2025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8094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0.43 %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5415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740042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06/24/2025 15:52:04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06/24/2025 15:52:04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Father's Day 2025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Reel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1703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1.64 %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1256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3651541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05/04/2025 11:31:27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05/04/2025 11:31:27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Mother's Day 2025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Reel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74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4991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1.48 %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4082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6229470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718E847-7C3C-4021-B222-22C7FE6638E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01/01/2025 - 09/30/2025</a:t>
            </a:r>
          </a:p>
        </p:txBody>
      </p:sp>
    </p:spTree>
    <p:extLst>
      <p:ext uri="{BB962C8B-B14F-4D97-AF65-F5344CB8AC3E}">
        <p14:creationId xmlns:p14="http://schemas.microsoft.com/office/powerpoint/2010/main" val="307962196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EF04388-B0A0-44E5-AE26-4362258F770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5 profiles - 4 of 4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F5184921-4B5D-42DB-8BB9-F80037E8BE9F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59389684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87552">
                  <a:extLst>
                    <a:ext uri="{9D8B030D-6E8A-4147-A177-3AD203B41FA5}">
                      <a16:colId xmlns:a16="http://schemas.microsoft.com/office/drawing/2014/main" val="212475784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185986542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230774727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75318076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2340531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01761341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29546215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34276628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46342549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95722056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84153738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7987563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59812053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84729326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06196647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78928446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36145252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56368960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42231803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51736970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Published Time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Saves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Shares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Engagements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Engagement 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Reach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Profile activity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Follows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Profile Visits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Website taps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Business address taps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Call button taps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Email button taps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Text button taps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2373802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05/11/2025 11:00:56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05/11/2025 11:00:56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Mother's Day 2025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Carousel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72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9018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0.8 %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4332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5964725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05/27/2025 20:01:23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05/27/2025 20:01:23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Mother's Day 2025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Reel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1845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1.95 %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1460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3446088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05/11/2025 11:00:31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05/11/2025 11:00:31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Mother's Day 2025 UGC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Reel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97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8937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1.24 %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7149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864327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C8422F9-B5F4-463B-9272-D41992F2C96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01/01/2025 - 09/30/2025</a:t>
            </a:r>
          </a:p>
        </p:txBody>
      </p:sp>
    </p:spTree>
    <p:extLst>
      <p:ext uri="{BB962C8B-B14F-4D97-AF65-F5344CB8AC3E}">
        <p14:creationId xmlns:p14="http://schemas.microsoft.com/office/powerpoint/2010/main" val="1277874557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3</TotalTime>
  <Words>765</Words>
  <Application>Microsoft Office PowerPoint</Application>
  <PresentationFormat>On-screen Show (4:3)</PresentationFormat>
  <Paragraphs>388</Paragraphs>
  <Slides>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</vt:i4>
      </vt:variant>
    </vt:vector>
  </HeadingPairs>
  <TitlesOfParts>
    <vt:vector size="7" baseType="lpstr">
      <vt:lpstr>Calibri</vt:lpstr>
      <vt:lpstr>Arial</vt:lpstr>
      <vt:lpstr>quintly_template</vt:lpstr>
      <vt:lpstr>Instagram Posts Table | 5 profiles - 1 of 4</vt:lpstr>
      <vt:lpstr>Instagram Posts Table | 5 profiles - 2 of 4</vt:lpstr>
      <vt:lpstr>Instagram Posts Table | 5 profiles - 3 of 4</vt:lpstr>
      <vt:lpstr>Instagram Posts Table | 5 profiles - 4 of 4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Instagram Posts Table | 5 profiles - 1 of 4</dc:title>
  <dc:creator>Frederik Born</dc:creator>
  <cp:lastModifiedBy>Frederik Born</cp:lastModifiedBy>
  <cp:revision>1</cp:revision>
  <dcterms:created xsi:type="dcterms:W3CDTF">2025-10-16T13:42:00Z</dcterms:created>
  <dcterms:modified xsi:type="dcterms:W3CDTF">2025-10-16T13:45:08Z</dcterms:modified>
</cp:coreProperties>
</file>