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CDF05-C02B-468B-8322-02E5409A4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759F5-624C-479B-8727-F52DAE9BDD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66998"/>
              </p:ext>
            </p:extLst>
          </p:nvPr>
        </p:nvGraphicFramePr>
        <p:xfrm>
          <a:off x="457200" y="1731963"/>
          <a:ext cx="8147304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178506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79761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3339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23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382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697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86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017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752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351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70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90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106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45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807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188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171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397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141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914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3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13:01:44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13:01:44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97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17:00:31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17:00:31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66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97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625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0661B-4D9E-4D5A-B8D3-ED52364A4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4290750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681F5-9E8D-4E31-90FA-AE5DA3BD1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B4EF7-4493-4BB6-8C5A-10D06AFE2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731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22505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975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5018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717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77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821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429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230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027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157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020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1811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281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49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921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90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5315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448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320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444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64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9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05/04/2025 11:31:27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05/04/2025 11:31:27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28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 UGC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117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9A0FC-2358-4D59-A769-A1E1C7B0D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452523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370</Words>
  <Application>Microsoft Office PowerPoint</Application>
  <PresentationFormat>On-screen Show (4:3)</PresentationFormat>
  <Paragraphs>184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Posts Table | 4 profiles - 1 of 2</vt:lpstr>
      <vt:lpstr>Instagram Posts Table | 4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4 profiles - 1 of 2</dc:title>
  <dc:creator>Frederik Born</dc:creator>
  <cp:lastModifiedBy>Frederik Born</cp:lastModifiedBy>
  <cp:revision>1</cp:revision>
  <dcterms:created xsi:type="dcterms:W3CDTF">2025-10-16T09:38:47Z</dcterms:created>
  <dcterms:modified xsi:type="dcterms:W3CDTF">2025-10-16T09:39:45Z</dcterms:modified>
</cp:coreProperties>
</file>