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3E65E-B12F-4E33-8EEB-55E4D618E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F81933-095B-4A70-AAD0-52FB229F6C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241883"/>
              </p:ext>
            </p:extLst>
          </p:nvPr>
        </p:nvGraphicFramePr>
        <p:xfrm>
          <a:off x="457200" y="1731963"/>
          <a:ext cx="8147304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820537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14196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15973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298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278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100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978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394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32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269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588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692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60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752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499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8204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022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652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945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392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17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05/11/2025 11:00:31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 UGC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52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05/04/2025 11:31:27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05/04/2025 11:31:27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83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03/19/2025 17:01:18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Father's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4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11:00:30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664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496CD-F90B-44A3-8CAE-AE9F96F71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91774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5731E-0FEC-44A7-99E7-7D088B7F1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485C15-107B-479B-BEEB-BEF0FB217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6087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608850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65620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66864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051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8613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334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686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227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50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861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458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7837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6468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326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275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48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906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499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35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920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5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03/08/2025 09:30:27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Women's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16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17:00:31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17:00:31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22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13:01:44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13:01:44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Valentines Day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18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01/02/2025 11:01:32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01/02/2025 11:01:32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489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4DD9C-33C6-46EF-A73D-4F969FD37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274717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04C5D-61ED-449B-9395-D5C21B8B0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D567CF-16F0-4C50-AE5C-63F6B3B9CF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240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870276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9361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02297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222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499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480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539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733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0745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310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948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136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937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247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645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428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778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450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2167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99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94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01/06/2025 11:00:29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01/06/2025 11:00:29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1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01/07/2025 11:00:55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01/07/2025 11:00:55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50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01/08/2025 11:00:43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01/08/2025 11:00:43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60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01/09/2025 11:00:53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01/09/2025 11:00:53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837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BD738-5D4C-4750-AC7C-02A886840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70484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4B46C-AF00-4BE0-A1E8-3591D64AB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C8CE4-F89A-4295-BABF-0837C4788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6494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446807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89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9169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8986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9662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324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69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218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467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044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639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103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753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924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185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331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288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058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100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2457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182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01/10/2025 11:01:44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01/10/2025 11:01:44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9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01/13/2025 11:01:23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01/13/2025 11:01:23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14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01/14/2025 11:00:57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01/14/2025 11:00:57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68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01/15/2025 11:01:13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01/15/2025 11:01:13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216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0924A-7FC5-4A42-B6C8-4F17DBF03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3280466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191EA-46D5-4028-BBC1-19FFBF450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A0BC97-5CC0-42EB-8680-5808B171D1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3668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49907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28499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5039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057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561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014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804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544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653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222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000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234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14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3054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558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178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854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223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545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87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91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01/16/2025 11:55:42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01/16/2025 11:55:42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68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01/17/2025 11:01:01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01/17/2025 11:01:01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0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01/20/2025 14:37:03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01/20/2025 14:37:03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44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01/21/2025 17:15:43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01/21/2025 17:15:43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84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E06F0-C92A-4240-AEC1-8989B2365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017491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13CB-1568-476F-A71B-BBD82E24F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B1903-52B8-4121-B858-BAA3C24545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158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834530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1014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4064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6579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848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008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751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622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4063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505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190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64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93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162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872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042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5741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2665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2039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437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12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01/22/2025 11:01:29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01/22/2025 11:01:29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90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11:01:25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11:01:25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88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01/27/2025 13:11:07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01/27/2025 13:11:07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6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01/28/2025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01/28/2025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184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16179-7DFE-4EEC-9C58-FB8231BA9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450792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6C192-673C-41AB-B15D-D6C88A883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4 profiles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8C7BE-B04B-4980-BCE9-299C8C7938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7961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231998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3476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5758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255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992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367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0287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5699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256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9612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331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141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5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142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056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370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3214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301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65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7930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692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01/30/2025 11:01:31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01/30/2025 11:01:31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090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9ADFF-64DE-47F5-B5BC-5EDAE35AF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01/01/2025 - 09/30/2025</a:t>
            </a:r>
          </a:p>
        </p:txBody>
      </p:sp>
    </p:spTree>
    <p:extLst>
      <p:ext uri="{BB962C8B-B14F-4D97-AF65-F5344CB8AC3E}">
        <p14:creationId xmlns:p14="http://schemas.microsoft.com/office/powerpoint/2010/main" val="1621744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1171</Words>
  <Application>Microsoft Office PowerPoint</Application>
  <PresentationFormat>On-screen Show (4:3)</PresentationFormat>
  <Paragraphs>636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Instagram Posts Table | 4 profiles - 1 of 7</vt:lpstr>
      <vt:lpstr>Instagram Posts Table | 4 profiles - 2 of 7</vt:lpstr>
      <vt:lpstr>Instagram Posts Table | 4 profiles - 3 of 7</vt:lpstr>
      <vt:lpstr>Instagram Posts Table | 4 profiles - 4 of 7</vt:lpstr>
      <vt:lpstr>Instagram Posts Table | 4 profiles - 5 of 7</vt:lpstr>
      <vt:lpstr>Instagram Posts Table | 4 profiles - 6 of 7</vt:lpstr>
      <vt:lpstr>Instagram Posts Table | 4 profiles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4 profiles - 1 of 7</dc:title>
  <dc:creator>Frederik Born</dc:creator>
  <cp:lastModifiedBy>Frederik Born</cp:lastModifiedBy>
  <cp:revision>1</cp:revision>
  <dcterms:created xsi:type="dcterms:W3CDTF">2025-10-16T09:20:18Z</dcterms:created>
  <dcterms:modified xsi:type="dcterms:W3CDTF">2025-10-16T09:28:06Z</dcterms:modified>
</cp:coreProperties>
</file>