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7"/>
      <p:bold r:id="rId8"/>
      <p:italic r:id="rId9"/>
      <p:boldItalic r:id="rId1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2.fntdata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font" Target="fonts/font1.fntdata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font" Target="fonts/font3.fntdata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12/5/2024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12/5/2024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12/5/2024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2DE45A-8BBA-49EA-8292-321BFBDF14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Videos Table Overview | All profiles - 1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7013DEF-1712-4725-B979-C66EFBF8AC5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84582319"/>
              </p:ext>
            </p:extLst>
          </p:nvPr>
        </p:nvGraphicFramePr>
        <p:xfrm>
          <a:off x="457200" y="1731963"/>
          <a:ext cx="7653527" cy="3723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7">
                  <a:extLst>
                    <a:ext uri="{9D8B030D-6E8A-4147-A177-3AD203B41FA5}">
                      <a16:colId xmlns:a16="http://schemas.microsoft.com/office/drawing/2014/main" val="150051061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07758143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85241206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86563076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04562460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43308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85030366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16871085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79761656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693825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77605623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Published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Watch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Avg. Watch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Watched Full 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Viewers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730228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11/30/2024 20:06:36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11/30/2024 20:06:36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00:32:13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3.00s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5.89 %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560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636452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11/29/2024 14:16:55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11/29/2024 14:16:55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2563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02:38:20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3.99s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33.95 %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2063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877338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11/29/2024 11:02:03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11/29/2024 11:02:03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00:18:39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3.05s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8.17 %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326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78747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11/28/2024 13:31:11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11/28/2024 13:31:11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38637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19:55:10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3.46s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1.56 %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18013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36690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11/28/2024 13:31:11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11/28/2024 13:31:11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38103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14:37:21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2.28s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0.62 %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19649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1989798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D90C154-84A0-4CF7-B3FF-C56614A0344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11/01/2024 - 11/30/2024</a:t>
            </a:r>
          </a:p>
        </p:txBody>
      </p:sp>
    </p:spTree>
    <p:extLst>
      <p:ext uri="{BB962C8B-B14F-4D97-AF65-F5344CB8AC3E}">
        <p14:creationId xmlns:p14="http://schemas.microsoft.com/office/powerpoint/2010/main" val="9741227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A91F04-B0FE-4E39-AE52-EFD5830C8F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Videos Table Overview | All profiles - 2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C4F5EBC-300A-4CE1-8C5C-96AC7486134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2411581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7">
                  <a:extLst>
                    <a:ext uri="{9D8B030D-6E8A-4147-A177-3AD203B41FA5}">
                      <a16:colId xmlns:a16="http://schemas.microsoft.com/office/drawing/2014/main" val="388368373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44948929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6544182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50533495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79490268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54115148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79008600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86085434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06652257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20042041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50116685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Published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Watch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Avg. Watch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Watched Full 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Viewers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982636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11/28/2024 13:31:11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11/28/2024 13:31:11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9452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05:12:06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4.52s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2.03 %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3770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90171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11/28/2024 13:31:11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11/28/2024 13:31:11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2400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01:44:12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3.38s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1.19 %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556210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11/28/2024 13:31:11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11/28/2024 13:31:11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3466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02:57:25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3.54s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2792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036185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11/28/2024 13:31:10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11/28/2024 13:31:10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14871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01:55:24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2.51s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1.38 %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2537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889621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11/28/2024 13:23:58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11/28/2024 13:23:58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6541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04:10:26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4.17s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1.77 %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3309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6341119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07F9FA5-95FA-416D-B14C-9C832C63AE5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11/01/2024 - 11/30/2024</a:t>
            </a:r>
          </a:p>
        </p:txBody>
      </p:sp>
    </p:spTree>
    <p:extLst>
      <p:ext uri="{BB962C8B-B14F-4D97-AF65-F5344CB8AC3E}">
        <p14:creationId xmlns:p14="http://schemas.microsoft.com/office/powerpoint/2010/main" val="22529103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3BAF30-3C81-48D3-83EB-054EDE81C3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Videos Table Overview | All profiles - 3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DDF96CA-4F0F-4ACB-BBEB-C226C4B78D6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8476178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7">
                  <a:extLst>
                    <a:ext uri="{9D8B030D-6E8A-4147-A177-3AD203B41FA5}">
                      <a16:colId xmlns:a16="http://schemas.microsoft.com/office/drawing/2014/main" val="175484830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55922810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86454008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06094435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75196172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94556677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72818826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36582524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4986135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49890127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965351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Published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Watch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Avg. Watch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Watched Full 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Viewers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541217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11/28/2024 13:23:57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11/28/2024 13:23:57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6955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01:10:03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2.10s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1864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347564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11/28/2024 13:23:57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11/28/2024 13:23:57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3220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02:19:31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2.77s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0.63 %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2830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484191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11/28/2024 13:23:57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11/28/2024 13:23:57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45815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21:40:19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2.95s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1.02 %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24013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175969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11/28/2024 13:23:57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11/28/2024 13:23:57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01:00:54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2.63s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0.65 %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1305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393029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11/28/2024 13:23:57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11/28/2024 13:23:57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49084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18:19:39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2.01s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0.48 %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29263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7087868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83728C7-4928-49CB-BF0D-3B85CDA4351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11/01/2024 - 11/30/2024</a:t>
            </a:r>
          </a:p>
        </p:txBody>
      </p:sp>
    </p:spTree>
    <p:extLst>
      <p:ext uri="{BB962C8B-B14F-4D97-AF65-F5344CB8AC3E}">
        <p14:creationId xmlns:p14="http://schemas.microsoft.com/office/powerpoint/2010/main" val="207711713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CDD7AF-C5B8-457F-9058-C02DF75347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Videos Table Overview | All profiles - 4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4F42EBE-6181-48B2-8D93-6A972330DBC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2090015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7">
                  <a:extLst>
                    <a:ext uri="{9D8B030D-6E8A-4147-A177-3AD203B41FA5}">
                      <a16:colId xmlns:a16="http://schemas.microsoft.com/office/drawing/2014/main" val="309844833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59095493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2997773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86160913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00364288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77164839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55458408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64558409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61405684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112132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953440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Published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Watch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Avg. Watch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Watched Full 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Viewers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330508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11/28/2024 11:06:26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11/28/2024 11:06:26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00:28:59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3.23s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1.86 %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482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513215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11/27/2024 13:29:04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11/27/2024 13:29:04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00:38:38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2.88s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4.47 %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409352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11/26/2024 13:04:30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11/26/2024 13:04:30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01:03:38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3.61s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8.51 %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175447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11/25/2024 17:18:47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11/25/2024 17:18:47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01:18:06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5.79s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9.52 %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702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309649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11/25/2024 09:33:33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11/25/2024 09:33:33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00:41:22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3.59s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2220420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4A660D3-35F1-4AE2-A282-4CBB0D31FA2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11/01/2024 - 11/30/2024</a:t>
            </a:r>
          </a:p>
        </p:txBody>
      </p:sp>
    </p:spTree>
    <p:extLst>
      <p:ext uri="{BB962C8B-B14F-4D97-AF65-F5344CB8AC3E}">
        <p14:creationId xmlns:p14="http://schemas.microsoft.com/office/powerpoint/2010/main" val="108517906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285617-FDAC-4DBE-9B5A-84F0FCDD23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Videos Table Overview | All profiles - 5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5325CF3-E9FE-4F2B-A33D-6C48F7D447D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1376189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7">
                  <a:extLst>
                    <a:ext uri="{9D8B030D-6E8A-4147-A177-3AD203B41FA5}">
                      <a16:colId xmlns:a16="http://schemas.microsoft.com/office/drawing/2014/main" val="92206118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92853558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11311306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34263743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3737220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58686315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57518103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88789919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16236351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1955001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00885394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Published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Watch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Avg. Watch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Watched Full 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Viewers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914363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11/24/2024 13:27:04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11/24/2024 13:27:04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00:21:44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2.77s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4.04 %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408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12786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11/23/2024 11:21:51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11/23/2024 11:21:51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3845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05:44:51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5.49s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23.19 %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3332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747848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11/22/2024 18:53:10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11/22/2024 18:53:10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00:25:50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2.57s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7.28 %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532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64025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11/22/2024 10:09:30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11/22/2024 10:09:30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00:26:55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3.66s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25.17 %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385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475891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11/21/2024 19:14:36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11/21/2024 19:14:36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00:30:34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2.43s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7.28 %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672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54734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04E3EC9-05D2-4C98-A452-935DD145564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11/01/2024 - 11/30/2024</a:t>
            </a:r>
          </a:p>
        </p:txBody>
      </p:sp>
    </p:spTree>
    <p:extLst>
      <p:ext uri="{BB962C8B-B14F-4D97-AF65-F5344CB8AC3E}">
        <p14:creationId xmlns:p14="http://schemas.microsoft.com/office/powerpoint/2010/main" val="377146430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2</TotalTime>
  <Words>525</Words>
  <Application>Microsoft Office PowerPoint</Application>
  <PresentationFormat>On-screen Show (4:3)</PresentationFormat>
  <Paragraphs>340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Calibri</vt:lpstr>
      <vt:lpstr>Arial</vt:lpstr>
      <vt:lpstr>quintly_template</vt:lpstr>
      <vt:lpstr>Tiktok Videos Table Overview | All profiles - 1 of 5</vt:lpstr>
      <vt:lpstr>Tiktok Videos Table Overview | All profiles - 2 of 5</vt:lpstr>
      <vt:lpstr>Tiktok Videos Table Overview | All profiles - 3 of 5</vt:lpstr>
      <vt:lpstr>Tiktok Videos Table Overview | All profiles - 4 of 5</vt:lpstr>
      <vt:lpstr>Tiktok Videos Table Overview | All profiles - 5 of 5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Tiktok Videos Table Overview | All profiles - 1 of 5</dc:title>
  <dc:creator>Frederik Born</dc:creator>
  <cp:lastModifiedBy>Frederik Born</cp:lastModifiedBy>
  <cp:revision>1</cp:revision>
  <dcterms:created xsi:type="dcterms:W3CDTF">2024-12-05T14:20:57Z</dcterms:created>
  <dcterms:modified xsi:type="dcterms:W3CDTF">2024-12-05T14:23:11Z</dcterms:modified>
</cp:coreProperties>
</file>