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873C-A9F7-45C3-82BE-0EA438F05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A8C69-4910-4EBA-9D58-F8B859FA1C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895616"/>
              </p:ext>
            </p:extLst>
          </p:nvPr>
        </p:nvGraphicFramePr>
        <p:xfrm>
          <a:off x="457200" y="1731963"/>
          <a:ext cx="7653527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924969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754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102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2716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1742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9597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825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8847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6993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1337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4740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91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11/30/2024 20:06:36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11/30/2024 20:06:36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00:29:20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28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14:16:55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14:16:55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02:26:32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8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11:02:03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11:02:03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00:17:11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09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09:05:42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0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07:48:43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29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5F026-03A5-4A24-AFE2-5AD432D05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295342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75C71-37AE-4992-909A-CA76D40C1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ECF5B-4CB0-40E6-9CFD-0A1A857B1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533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892335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3166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87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217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4606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507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79628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102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9073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1030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036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2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01:32:34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65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01:13:18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74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01:49:26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7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13:31:10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00:44:55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8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01:39:45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48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3F98-D01B-448F-B835-892B5EB75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3818773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BE-F33C-47EC-861B-C0DBA8C87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9D003-07E7-4715-B038-5CD70924B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388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035524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9673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98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009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56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8194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7700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949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7224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109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6574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204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9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01:41:06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65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21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1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13:23:57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676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60997-FDA2-4232-A6C9-BB4E8D105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418454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D225B-E0DB-4DCE-9646-408254C51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909EF-3F42-407B-9F97-8CA0AEA9B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32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72841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0933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531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018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5610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9146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9004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39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7159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3897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91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959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11:06:26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11/28/2024 11:06:26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30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13:29:04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13:29:04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2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11/26/2024 13:04:30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11/26/2024 13:04:30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01:02:18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7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17:18:47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17:18:47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52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09:33:33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11/25/2024 09:33:33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555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7BFA2-C399-41D9-9BF9-735A422EA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4200641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80AF7-6795-4C53-86EA-8B23F03F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All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0A3D1-66BF-46BC-84AA-B0D8CE937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4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6095342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5144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4544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3314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6592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84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6234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0287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5779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8184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2642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20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11/24/2024 13:27:04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11/24/2024 13:27:04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0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11/23/2024 11:21:51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11/23/2024 11:21:51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05:41:07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2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18:53:10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18:53:10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27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10:09:30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11/22/2024 10:09:30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6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11/21/2024 19:14:36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11/21/2024 19:14:36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474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D2E54-5EA1-4560-878A-4209C3BD3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11/01/2024 - 11/30/2024</a:t>
            </a:r>
          </a:p>
        </p:txBody>
      </p:sp>
    </p:spTree>
    <p:extLst>
      <p:ext uri="{BB962C8B-B14F-4D97-AF65-F5344CB8AC3E}">
        <p14:creationId xmlns:p14="http://schemas.microsoft.com/office/powerpoint/2010/main" val="2058042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525</Words>
  <Application>Microsoft Office PowerPoint</Application>
  <PresentationFormat>On-screen Show (4:3)</PresentationFormat>
  <Paragraphs>340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All profiles - 1 of 5</vt:lpstr>
      <vt:lpstr>Tiktok Videos Table Overview | All profiles - 2 of 5</vt:lpstr>
      <vt:lpstr>Tiktok Videos Table Overview | All profiles - 3 of 5</vt:lpstr>
      <vt:lpstr>Tiktok Videos Table Overview | All profiles - 4 of 5</vt:lpstr>
      <vt:lpstr>Tiktok Videos Table Overview | All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All profiles - 1 of 5</dc:title>
  <dc:creator>Frederik Born</dc:creator>
  <cp:lastModifiedBy>Frederik Born</cp:lastModifiedBy>
  <cp:revision>1</cp:revision>
  <dcterms:created xsi:type="dcterms:W3CDTF">2024-12-04T16:43:02Z</dcterms:created>
  <dcterms:modified xsi:type="dcterms:W3CDTF">2024-12-04T16:45:16Z</dcterms:modified>
</cp:coreProperties>
</file>