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3" r:id="rId8"/>
    <p:sldId id="264" r:id="rId9"/>
    <p:sldId id="266" r:id="rId10"/>
    <p:sldId id="267" r:id="rId11"/>
    <p:sldId id="268" r:id="rId12"/>
    <p:sldId id="269" r:id="rId13"/>
    <p:sldId id="270"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Lst>
  <p:sldSz cx="9144000" cy="6858000" type="screen4x3"/>
  <p:notesSz cx="6858000" cy="9144000"/>
  <p:embeddedFontLst>
    <p:embeddedFont>
      <p:font typeface="Calibri" panose="020F0502020204030204" pitchFamily="34" charset="0"/>
      <p:regular r:id="rId35"/>
      <p:bold r:id="rId36"/>
      <p:italic r:id="rId37"/>
      <p:boldItalic r:id="rId3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3.fntdata"/><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1.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bruno_perini</c:v>
                </c:pt>
              </c:strCache>
            </c:strRef>
          </c:tx>
          <c:spPr>
            <a:solidFill>
              <a:schemeClr val="accent1"/>
            </a:solidFill>
            <a:ln>
              <a:noFill/>
            </a:ln>
            <a:effectLst/>
          </c:spPr>
          <c:invertIfNegative val="0"/>
          <c:cat>
            <c:numRef>
              <c:f>Sheet1!$A$2:$A$12</c:f>
              <c:numCache>
                <c:formatCode>m/d/yyyy</c:formatCode>
                <c:ptCount val="11"/>
                <c:pt idx="0">
                  <c:v>45352</c:v>
                </c:pt>
                <c:pt idx="1">
                  <c:v>45383</c:v>
                </c:pt>
                <c:pt idx="2">
                  <c:v>45413</c:v>
                </c:pt>
                <c:pt idx="3">
                  <c:v>45444</c:v>
                </c:pt>
                <c:pt idx="4">
                  <c:v>45474</c:v>
                </c:pt>
                <c:pt idx="5">
                  <c:v>45505</c:v>
                </c:pt>
                <c:pt idx="6">
                  <c:v>45536</c:v>
                </c:pt>
                <c:pt idx="7">
                  <c:v>45566</c:v>
                </c:pt>
                <c:pt idx="8">
                  <c:v>45597</c:v>
                </c:pt>
                <c:pt idx="9">
                  <c:v>45627</c:v>
                </c:pt>
                <c:pt idx="10">
                  <c:v>45658</c:v>
                </c:pt>
              </c:numCache>
            </c:numRef>
          </c:cat>
          <c:val>
            <c:numRef>
              <c:f>Sheet1!$B$2:$B$12</c:f>
              <c:numCache>
                <c:formatCode>General</c:formatCode>
                <c:ptCount val="11"/>
                <c:pt idx="0">
                  <c:v>28685</c:v>
                </c:pt>
                <c:pt idx="1">
                  <c:v>27732</c:v>
                </c:pt>
                <c:pt idx="2">
                  <c:v>27859</c:v>
                </c:pt>
                <c:pt idx="3">
                  <c:v>8828</c:v>
                </c:pt>
                <c:pt idx="4">
                  <c:v>24662</c:v>
                </c:pt>
                <c:pt idx="5">
                  <c:v>26111</c:v>
                </c:pt>
                <c:pt idx="6">
                  <c:v>26932</c:v>
                </c:pt>
                <c:pt idx="7">
                  <c:v>27993</c:v>
                </c:pt>
                <c:pt idx="8">
                  <c:v>39752</c:v>
                </c:pt>
                <c:pt idx="9">
                  <c:v>22583</c:v>
                </c:pt>
                <c:pt idx="10">
                  <c:v>20126</c:v>
                </c:pt>
              </c:numCache>
            </c:numRef>
          </c:val>
          <c:extLst>
            <c:ext xmlns:c16="http://schemas.microsoft.com/office/drawing/2014/chart" uri="{C3380CC4-5D6E-409C-BE32-E72D297353CC}">
              <c16:uniqueId val="{00000000-CB2C-4145-A685-A87A7F3E67B1}"/>
            </c:ext>
          </c:extLst>
        </c:ser>
        <c:dLbls>
          <c:showLegendKey val="0"/>
          <c:showVal val="0"/>
          <c:showCatName val="0"/>
          <c:showSerName val="0"/>
          <c:showPercent val="0"/>
          <c:showBubbleSize val="0"/>
        </c:dLbls>
        <c:gapWidth val="219"/>
        <c:overlap val="-27"/>
        <c:axId val="392798672"/>
        <c:axId val="392799984"/>
      </c:barChart>
      <c:dateAx>
        <c:axId val="3927986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799984"/>
        <c:crosses val="autoZero"/>
        <c:auto val="1"/>
        <c:lblOffset val="100"/>
        <c:baseTimeUnit val="months"/>
      </c:dateAx>
      <c:valAx>
        <c:axId val="3927999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7986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bruno_perini</c:v>
                </c:pt>
              </c:strCache>
            </c:strRef>
          </c:tx>
          <c:spPr>
            <a:solidFill>
              <a:schemeClr val="accent1"/>
            </a:solidFill>
            <a:ln>
              <a:noFill/>
            </a:ln>
            <a:effectLst/>
          </c:spPr>
          <c:invertIfNegative val="0"/>
          <c:cat>
            <c:numRef>
              <c:f>Sheet1!$A$2:$A$12</c:f>
              <c:numCache>
                <c:formatCode>m/d/yyyy</c:formatCode>
                <c:ptCount val="11"/>
                <c:pt idx="0">
                  <c:v>45352</c:v>
                </c:pt>
                <c:pt idx="1">
                  <c:v>45383</c:v>
                </c:pt>
                <c:pt idx="2">
                  <c:v>45413</c:v>
                </c:pt>
                <c:pt idx="3">
                  <c:v>45444</c:v>
                </c:pt>
                <c:pt idx="4">
                  <c:v>45474</c:v>
                </c:pt>
                <c:pt idx="5">
                  <c:v>45505</c:v>
                </c:pt>
                <c:pt idx="6">
                  <c:v>45536</c:v>
                </c:pt>
                <c:pt idx="7">
                  <c:v>45566</c:v>
                </c:pt>
                <c:pt idx="8">
                  <c:v>45597</c:v>
                </c:pt>
                <c:pt idx="9">
                  <c:v>45627</c:v>
                </c:pt>
                <c:pt idx="10">
                  <c:v>45658</c:v>
                </c:pt>
              </c:numCache>
            </c:numRef>
          </c:cat>
          <c:val>
            <c:numRef>
              <c:f>Sheet1!$B$2:$B$12</c:f>
              <c:numCache>
                <c:formatCode>General</c:formatCode>
                <c:ptCount val="11"/>
                <c:pt idx="0">
                  <c:v>21025</c:v>
                </c:pt>
                <c:pt idx="1">
                  <c:v>21965</c:v>
                </c:pt>
                <c:pt idx="2">
                  <c:v>18087</c:v>
                </c:pt>
                <c:pt idx="3">
                  <c:v>19080</c:v>
                </c:pt>
                <c:pt idx="4">
                  <c:v>31395</c:v>
                </c:pt>
                <c:pt idx="5">
                  <c:v>27147</c:v>
                </c:pt>
                <c:pt idx="6">
                  <c:v>36040</c:v>
                </c:pt>
                <c:pt idx="7">
                  <c:v>26725</c:v>
                </c:pt>
                <c:pt idx="8">
                  <c:v>32255</c:v>
                </c:pt>
                <c:pt idx="9">
                  <c:v>31357</c:v>
                </c:pt>
                <c:pt idx="10">
                  <c:v>34340</c:v>
                </c:pt>
              </c:numCache>
            </c:numRef>
          </c:val>
          <c:extLst>
            <c:ext xmlns:c16="http://schemas.microsoft.com/office/drawing/2014/chart" uri="{C3380CC4-5D6E-409C-BE32-E72D297353CC}">
              <c16:uniqueId val="{00000000-7424-46F5-870D-D2FE6738CA05}"/>
            </c:ext>
          </c:extLst>
        </c:ser>
        <c:dLbls>
          <c:showLegendKey val="0"/>
          <c:showVal val="0"/>
          <c:showCatName val="0"/>
          <c:showSerName val="0"/>
          <c:showPercent val="0"/>
          <c:showBubbleSize val="0"/>
        </c:dLbls>
        <c:gapWidth val="219"/>
        <c:overlap val="-27"/>
        <c:axId val="397935504"/>
        <c:axId val="397935832"/>
      </c:barChart>
      <c:dateAx>
        <c:axId val="3979355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935832"/>
        <c:crosses val="autoZero"/>
        <c:auto val="1"/>
        <c:lblOffset val="100"/>
        <c:baseTimeUnit val="months"/>
      </c:dateAx>
      <c:valAx>
        <c:axId val="397935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9355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bruno_perini</c:v>
                </c:pt>
              </c:strCache>
            </c:strRef>
          </c:tx>
          <c:spPr>
            <a:ln w="28575" cap="rnd">
              <a:solidFill>
                <a:schemeClr val="accent1"/>
              </a:solidFill>
              <a:round/>
            </a:ln>
            <a:effectLst/>
          </c:spPr>
          <c:marker>
            <c:symbol val="none"/>
          </c:marker>
          <c:cat>
            <c:numRef>
              <c:f>Sheet1!$A$2:$A$12</c:f>
              <c:numCache>
                <c:formatCode>m/d/yyyy</c:formatCode>
                <c:ptCount val="11"/>
                <c:pt idx="0">
                  <c:v>45352</c:v>
                </c:pt>
                <c:pt idx="1">
                  <c:v>45383</c:v>
                </c:pt>
                <c:pt idx="2">
                  <c:v>45413</c:v>
                </c:pt>
                <c:pt idx="3">
                  <c:v>45444</c:v>
                </c:pt>
                <c:pt idx="4">
                  <c:v>45474</c:v>
                </c:pt>
                <c:pt idx="5">
                  <c:v>45505</c:v>
                </c:pt>
                <c:pt idx="6">
                  <c:v>45536</c:v>
                </c:pt>
                <c:pt idx="7">
                  <c:v>45566</c:v>
                </c:pt>
                <c:pt idx="8">
                  <c:v>45597</c:v>
                </c:pt>
                <c:pt idx="9">
                  <c:v>45627</c:v>
                </c:pt>
                <c:pt idx="10">
                  <c:v>45658</c:v>
                </c:pt>
              </c:numCache>
            </c:numRef>
          </c:cat>
          <c:val>
            <c:numRef>
              <c:f>Sheet1!$B$2:$B$12</c:f>
              <c:numCache>
                <c:formatCode>General</c:formatCode>
                <c:ptCount val="11"/>
                <c:pt idx="0">
                  <c:v>0.76680000000000004</c:v>
                </c:pt>
                <c:pt idx="1">
                  <c:v>0.63600000000000001</c:v>
                </c:pt>
                <c:pt idx="2">
                  <c:v>0.62109999999999999</c:v>
                </c:pt>
                <c:pt idx="3">
                  <c:v>0.54979999999999996</c:v>
                </c:pt>
                <c:pt idx="4">
                  <c:v>0.84789999999999999</c:v>
                </c:pt>
                <c:pt idx="5">
                  <c:v>0.8609</c:v>
                </c:pt>
                <c:pt idx="6">
                  <c:v>0.91839999999999999</c:v>
                </c:pt>
                <c:pt idx="7">
                  <c:v>0.63919999999999999</c:v>
                </c:pt>
                <c:pt idx="8">
                  <c:v>0.82589999999999997</c:v>
                </c:pt>
                <c:pt idx="9">
                  <c:v>0.87019999999999997</c:v>
                </c:pt>
                <c:pt idx="10">
                  <c:v>0.99250000000000005</c:v>
                </c:pt>
              </c:numCache>
            </c:numRef>
          </c:val>
          <c:smooth val="0"/>
          <c:extLst>
            <c:ext xmlns:c16="http://schemas.microsoft.com/office/drawing/2014/chart" uri="{C3380CC4-5D6E-409C-BE32-E72D297353CC}">
              <c16:uniqueId val="{00000000-CE5A-4E34-8A8F-F9D80BE0EB29}"/>
            </c:ext>
          </c:extLst>
        </c:ser>
        <c:dLbls>
          <c:showLegendKey val="0"/>
          <c:showVal val="0"/>
          <c:showCatName val="0"/>
          <c:showSerName val="0"/>
          <c:showPercent val="0"/>
          <c:showBubbleSize val="0"/>
        </c:dLbls>
        <c:smooth val="0"/>
        <c:axId val="396555552"/>
        <c:axId val="396555224"/>
      </c:lineChart>
      <c:dateAx>
        <c:axId val="3965555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555224"/>
        <c:crosses val="autoZero"/>
        <c:auto val="1"/>
        <c:lblOffset val="100"/>
        <c:baseTimeUnit val="months"/>
      </c:dateAx>
      <c:valAx>
        <c:axId val="3965552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5555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bruno_perini</c:v>
                </c:pt>
              </c:strCache>
            </c:strRef>
          </c:tx>
          <c:spPr>
            <a:ln w="28575" cap="rnd">
              <a:solidFill>
                <a:schemeClr val="accent1"/>
              </a:solidFill>
              <a:round/>
            </a:ln>
            <a:effectLst/>
          </c:spPr>
          <c:marker>
            <c:symbol val="none"/>
          </c:marker>
          <c:cat>
            <c:numRef>
              <c:f>Sheet1!$A$2:$A$12</c:f>
              <c:numCache>
                <c:formatCode>m/d/yyyy</c:formatCode>
                <c:ptCount val="11"/>
                <c:pt idx="0">
                  <c:v>45352</c:v>
                </c:pt>
                <c:pt idx="1">
                  <c:v>45383</c:v>
                </c:pt>
                <c:pt idx="2">
                  <c:v>45413</c:v>
                </c:pt>
                <c:pt idx="3">
                  <c:v>45444</c:v>
                </c:pt>
                <c:pt idx="4">
                  <c:v>45474</c:v>
                </c:pt>
                <c:pt idx="5">
                  <c:v>45505</c:v>
                </c:pt>
                <c:pt idx="6">
                  <c:v>45536</c:v>
                </c:pt>
                <c:pt idx="7">
                  <c:v>45566</c:v>
                </c:pt>
                <c:pt idx="8">
                  <c:v>45597</c:v>
                </c:pt>
                <c:pt idx="9">
                  <c:v>45627</c:v>
                </c:pt>
                <c:pt idx="10">
                  <c:v>45658</c:v>
                </c:pt>
              </c:numCache>
            </c:numRef>
          </c:cat>
          <c:val>
            <c:numRef>
              <c:f>Sheet1!$B$2:$B$12</c:f>
              <c:numCache>
                <c:formatCode>General</c:formatCode>
                <c:ptCount val="11"/>
                <c:pt idx="0">
                  <c:v>11775381</c:v>
                </c:pt>
                <c:pt idx="1">
                  <c:v>9048602</c:v>
                </c:pt>
                <c:pt idx="2">
                  <c:v>12814879</c:v>
                </c:pt>
                <c:pt idx="3">
                  <c:v>8059855</c:v>
                </c:pt>
                <c:pt idx="4">
                  <c:v>8820099</c:v>
                </c:pt>
                <c:pt idx="5">
                  <c:v>8770364</c:v>
                </c:pt>
                <c:pt idx="6">
                  <c:v>13247782</c:v>
                </c:pt>
                <c:pt idx="7">
                  <c:v>9345769</c:v>
                </c:pt>
                <c:pt idx="8">
                  <c:v>10589466</c:v>
                </c:pt>
                <c:pt idx="9">
                  <c:v>9587006</c:v>
                </c:pt>
                <c:pt idx="10">
                  <c:v>13744474</c:v>
                </c:pt>
              </c:numCache>
            </c:numRef>
          </c:val>
          <c:smooth val="0"/>
          <c:extLst>
            <c:ext xmlns:c16="http://schemas.microsoft.com/office/drawing/2014/chart" uri="{C3380CC4-5D6E-409C-BE32-E72D297353CC}">
              <c16:uniqueId val="{00000000-649C-4823-B0D8-A0F440982B26}"/>
            </c:ext>
          </c:extLst>
        </c:ser>
        <c:dLbls>
          <c:showLegendKey val="0"/>
          <c:showVal val="0"/>
          <c:showCatName val="0"/>
          <c:showSerName val="0"/>
          <c:showPercent val="0"/>
          <c:showBubbleSize val="0"/>
        </c:dLbls>
        <c:smooth val="0"/>
        <c:axId val="72259080"/>
        <c:axId val="72259408"/>
      </c:lineChart>
      <c:dateAx>
        <c:axId val="722590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2259408"/>
        <c:crosses val="autoZero"/>
        <c:auto val="1"/>
        <c:lblOffset val="100"/>
        <c:baseTimeUnit val="months"/>
      </c:dateAx>
      <c:valAx>
        <c:axId val="722594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22590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bruno_perini</c:v>
                </c:pt>
              </c:strCache>
            </c:strRef>
          </c:tx>
          <c:spPr>
            <a:ln w="28575" cap="rnd">
              <a:solidFill>
                <a:schemeClr val="accent1"/>
              </a:solidFill>
              <a:round/>
            </a:ln>
            <a:effectLst/>
          </c:spPr>
          <c:marker>
            <c:symbol val="none"/>
          </c:marker>
          <c:cat>
            <c:numRef>
              <c:f>Sheet1!$A$2:$A$12</c:f>
              <c:numCache>
                <c:formatCode>m/d/yyyy</c:formatCode>
                <c:ptCount val="11"/>
                <c:pt idx="0">
                  <c:v>45352</c:v>
                </c:pt>
                <c:pt idx="1">
                  <c:v>45383</c:v>
                </c:pt>
                <c:pt idx="2">
                  <c:v>45413</c:v>
                </c:pt>
                <c:pt idx="3">
                  <c:v>45444</c:v>
                </c:pt>
                <c:pt idx="4">
                  <c:v>45474</c:v>
                </c:pt>
                <c:pt idx="5">
                  <c:v>45505</c:v>
                </c:pt>
                <c:pt idx="6">
                  <c:v>45536</c:v>
                </c:pt>
                <c:pt idx="7">
                  <c:v>45566</c:v>
                </c:pt>
                <c:pt idx="8">
                  <c:v>45597</c:v>
                </c:pt>
                <c:pt idx="9">
                  <c:v>45627</c:v>
                </c:pt>
                <c:pt idx="10">
                  <c:v>45658</c:v>
                </c:pt>
              </c:numCache>
            </c:numRef>
          </c:cat>
          <c:val>
            <c:numRef>
              <c:f>Sheet1!$B$2:$B$12</c:f>
              <c:numCache>
                <c:formatCode>General</c:formatCode>
                <c:ptCount val="11"/>
                <c:pt idx="0">
                  <c:v>21652</c:v>
                </c:pt>
                <c:pt idx="1">
                  <c:v>18137</c:v>
                </c:pt>
                <c:pt idx="2">
                  <c:v>17885</c:v>
                </c:pt>
                <c:pt idx="3">
                  <c:v>15933</c:v>
                </c:pt>
                <c:pt idx="4">
                  <c:v>24714</c:v>
                </c:pt>
                <c:pt idx="5">
                  <c:v>25312</c:v>
                </c:pt>
                <c:pt idx="6">
                  <c:v>27243</c:v>
                </c:pt>
                <c:pt idx="7">
                  <c:v>19137</c:v>
                </c:pt>
                <c:pt idx="8">
                  <c:v>25007</c:v>
                </c:pt>
                <c:pt idx="9">
                  <c:v>26620</c:v>
                </c:pt>
                <c:pt idx="10">
                  <c:v>30571</c:v>
                </c:pt>
              </c:numCache>
            </c:numRef>
          </c:val>
          <c:smooth val="0"/>
          <c:extLst>
            <c:ext xmlns:c16="http://schemas.microsoft.com/office/drawing/2014/chart" uri="{C3380CC4-5D6E-409C-BE32-E72D297353CC}">
              <c16:uniqueId val="{00000000-37E1-4C0B-B3CD-2E19BB8D9F17}"/>
            </c:ext>
          </c:extLst>
        </c:ser>
        <c:dLbls>
          <c:showLegendKey val="0"/>
          <c:showVal val="0"/>
          <c:showCatName val="0"/>
          <c:showSerName val="0"/>
          <c:showPercent val="0"/>
          <c:showBubbleSize val="0"/>
        </c:dLbls>
        <c:smooth val="0"/>
        <c:axId val="77714976"/>
        <c:axId val="77715304"/>
      </c:lineChart>
      <c:dateAx>
        <c:axId val="777149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7715304"/>
        <c:crosses val="autoZero"/>
        <c:auto val="1"/>
        <c:lblOffset val="100"/>
        <c:baseTimeUnit val="months"/>
      </c:dateAx>
      <c:valAx>
        <c:axId val="777153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77149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2/3/2025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2/3/2025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2/3/2025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2/3/2025</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2/3/2025</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2/3/2025</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2/3/2025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2/3/2025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2/3/2025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2/3/2025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42FFD5-743E-425B-997C-4C7D912C79DD}"/>
              </a:ext>
            </a:extLst>
          </p:cNvPr>
          <p:cNvSpPr>
            <a:spLocks noGrp="1"/>
          </p:cNvSpPr>
          <p:nvPr>
            <p:ph type="ctrTitle"/>
          </p:nvPr>
        </p:nvSpPr>
        <p:spPr/>
        <p:txBody>
          <a:bodyPr/>
          <a:lstStyle/>
          <a:p>
            <a:r>
              <a:rPr lang="en-US"/>
              <a:t>Instagram</a:t>
            </a:r>
          </a:p>
        </p:txBody>
      </p:sp>
      <p:sp>
        <p:nvSpPr>
          <p:cNvPr id="3" name="Subtitle 2">
            <a:extLst>
              <a:ext uri="{FF2B5EF4-FFF2-40B4-BE49-F238E27FC236}">
                <a16:creationId xmlns:a16="http://schemas.microsoft.com/office/drawing/2014/main" id="{AF6528AE-BC4C-49D7-83AB-C7C00FE7254F}"/>
              </a:ext>
            </a:extLst>
          </p:cNvPr>
          <p:cNvSpPr>
            <a:spLocks noGrp="1"/>
          </p:cNvSpPr>
          <p:nvPr>
            <p:ph type="subTitle" idx="1"/>
          </p:nvPr>
        </p:nvSpPr>
        <p:spPr/>
        <p:txBody>
          <a:bodyPr/>
          <a:lstStyle/>
          <a:p>
            <a:r>
              <a:rPr lang="en-US"/>
              <a:t>O PRIMO RICO MIDIA, EDUCACIONAL E  PARTICIPACOES S.A</a:t>
            </a:r>
          </a:p>
        </p:txBody>
      </p:sp>
    </p:spTree>
    <p:extLst>
      <p:ext uri="{BB962C8B-B14F-4D97-AF65-F5344CB8AC3E}">
        <p14:creationId xmlns:p14="http://schemas.microsoft.com/office/powerpoint/2010/main" val="23198966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E880C3-F285-4FD3-B805-A6805BC39BEB}"/>
              </a:ext>
            </a:extLst>
          </p:cNvPr>
          <p:cNvSpPr>
            <a:spLocks noGrp="1"/>
          </p:cNvSpPr>
          <p:nvPr>
            <p:ph type="title"/>
          </p:nvPr>
        </p:nvSpPr>
        <p:spPr/>
        <p:txBody>
          <a:bodyPr/>
          <a:lstStyle/>
          <a:p>
            <a:r>
              <a:rPr lang="en-US"/>
              <a:t>Instagram Followers Change | bruno_perini</a:t>
            </a:r>
          </a:p>
        </p:txBody>
      </p:sp>
      <p:graphicFrame>
        <p:nvGraphicFramePr>
          <p:cNvPr id="6" name="Chart Placeholder 5">
            <a:extLst>
              <a:ext uri="{FF2B5EF4-FFF2-40B4-BE49-F238E27FC236}">
                <a16:creationId xmlns:a16="http://schemas.microsoft.com/office/drawing/2014/main" id="{A5625F50-E01D-4C0B-8835-25C2D3689EBF}"/>
              </a:ext>
            </a:extLst>
          </p:cNvPr>
          <p:cNvGraphicFramePr>
            <a:graphicFrameLocks noGrp="1"/>
          </p:cNvGraphicFramePr>
          <p:nvPr>
            <p:ph type="chart" sz="quarter" idx="13"/>
            <p:extLst>
              <p:ext uri="{D42A27DB-BD31-4B8C-83A1-F6EECF244321}">
                <p14:modId xmlns:p14="http://schemas.microsoft.com/office/powerpoint/2010/main" val="35948257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AE16529-20C7-4DFF-8431-45E4450D82BB}"/>
              </a:ext>
            </a:extLst>
          </p:cNvPr>
          <p:cNvSpPr>
            <a:spLocks noGrp="1"/>
          </p:cNvSpPr>
          <p:nvPr>
            <p:ph type="body" sz="quarter" idx="14"/>
          </p:nvPr>
        </p:nvSpPr>
        <p:spPr/>
        <p:txBody>
          <a:bodyPr/>
          <a:lstStyle/>
          <a:p>
            <a:r>
              <a:rPr lang="en-US"/>
              <a:t>03/01/2024 - 01/31/2025</a:t>
            </a:r>
          </a:p>
        </p:txBody>
      </p:sp>
      <p:sp>
        <p:nvSpPr>
          <p:cNvPr id="5" name="Footer Placeholder 4">
            <a:extLst>
              <a:ext uri="{FF2B5EF4-FFF2-40B4-BE49-F238E27FC236}">
                <a16:creationId xmlns:a16="http://schemas.microsoft.com/office/drawing/2014/main" id="{04D99AFD-B336-4756-B184-80129B88F3F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245334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A82500-A008-42FC-A502-98437979986E}"/>
              </a:ext>
            </a:extLst>
          </p:cNvPr>
          <p:cNvSpPr>
            <a:spLocks noGrp="1"/>
          </p:cNvSpPr>
          <p:nvPr>
            <p:ph type="title"/>
          </p:nvPr>
        </p:nvSpPr>
        <p:spPr/>
        <p:txBody>
          <a:bodyPr/>
          <a:lstStyle/>
          <a:p>
            <a:r>
              <a:rPr lang="en-US"/>
              <a:t>Instagram Average Likes Per Post | bruno_perini</a:t>
            </a:r>
          </a:p>
        </p:txBody>
      </p:sp>
      <p:graphicFrame>
        <p:nvGraphicFramePr>
          <p:cNvPr id="6" name="Chart Placeholder 5">
            <a:extLst>
              <a:ext uri="{FF2B5EF4-FFF2-40B4-BE49-F238E27FC236}">
                <a16:creationId xmlns:a16="http://schemas.microsoft.com/office/drawing/2014/main" id="{6940DBE4-BA8A-470A-A602-25C9DCA0C1CD}"/>
              </a:ext>
            </a:extLst>
          </p:cNvPr>
          <p:cNvGraphicFramePr>
            <a:graphicFrameLocks noGrp="1"/>
          </p:cNvGraphicFramePr>
          <p:nvPr>
            <p:ph type="chart" sz="quarter" idx="13"/>
            <p:extLst>
              <p:ext uri="{D42A27DB-BD31-4B8C-83A1-F6EECF244321}">
                <p14:modId xmlns:p14="http://schemas.microsoft.com/office/powerpoint/2010/main" val="55236585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910BB7F-9F0D-4B31-8E44-01326C23013B}"/>
              </a:ext>
            </a:extLst>
          </p:cNvPr>
          <p:cNvSpPr>
            <a:spLocks noGrp="1"/>
          </p:cNvSpPr>
          <p:nvPr>
            <p:ph type="body" sz="quarter" idx="14"/>
          </p:nvPr>
        </p:nvSpPr>
        <p:spPr/>
        <p:txBody>
          <a:bodyPr/>
          <a:lstStyle/>
          <a:p>
            <a:r>
              <a:rPr lang="en-US"/>
              <a:t>03/01/2024 - 01/31/2025</a:t>
            </a:r>
          </a:p>
        </p:txBody>
      </p:sp>
      <p:sp>
        <p:nvSpPr>
          <p:cNvPr id="5" name="Footer Placeholder 4">
            <a:extLst>
              <a:ext uri="{FF2B5EF4-FFF2-40B4-BE49-F238E27FC236}">
                <a16:creationId xmlns:a16="http://schemas.microsoft.com/office/drawing/2014/main" id="{BCC7BAFC-3089-4145-9DF8-452FF4D4DCC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946293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37EA73-9F7F-44A8-8CF8-61829FD886B5}"/>
              </a:ext>
            </a:extLst>
          </p:cNvPr>
          <p:cNvSpPr>
            <a:spLocks noGrp="1"/>
          </p:cNvSpPr>
          <p:nvPr>
            <p:ph type="title"/>
          </p:nvPr>
        </p:nvSpPr>
        <p:spPr/>
        <p:txBody>
          <a:bodyPr/>
          <a:lstStyle/>
          <a:p>
            <a:r>
              <a:rPr lang="en-US"/>
              <a:t>Instagram Interaction Rate | bruno_perini</a:t>
            </a:r>
          </a:p>
        </p:txBody>
      </p:sp>
      <p:graphicFrame>
        <p:nvGraphicFramePr>
          <p:cNvPr id="6" name="Chart Placeholder 5">
            <a:extLst>
              <a:ext uri="{FF2B5EF4-FFF2-40B4-BE49-F238E27FC236}">
                <a16:creationId xmlns:a16="http://schemas.microsoft.com/office/drawing/2014/main" id="{56D657EE-B3A0-461C-B11C-3A6290DE3635}"/>
              </a:ext>
            </a:extLst>
          </p:cNvPr>
          <p:cNvGraphicFramePr>
            <a:graphicFrameLocks noGrp="1"/>
          </p:cNvGraphicFramePr>
          <p:nvPr>
            <p:ph type="chart" sz="quarter" idx="13"/>
            <p:extLst>
              <p:ext uri="{D42A27DB-BD31-4B8C-83A1-F6EECF244321}">
                <p14:modId xmlns:p14="http://schemas.microsoft.com/office/powerpoint/2010/main" val="197822090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DF945A5-715D-4663-878D-D7F3B010888E}"/>
              </a:ext>
            </a:extLst>
          </p:cNvPr>
          <p:cNvSpPr>
            <a:spLocks noGrp="1"/>
          </p:cNvSpPr>
          <p:nvPr>
            <p:ph type="body" sz="quarter" idx="14"/>
          </p:nvPr>
        </p:nvSpPr>
        <p:spPr/>
        <p:txBody>
          <a:bodyPr/>
          <a:lstStyle/>
          <a:p>
            <a:r>
              <a:rPr lang="en-US"/>
              <a:t>03/01/2024 - 01/31/2025</a:t>
            </a:r>
          </a:p>
        </p:txBody>
      </p:sp>
      <p:sp>
        <p:nvSpPr>
          <p:cNvPr id="5" name="Footer Placeholder 4">
            <a:extLst>
              <a:ext uri="{FF2B5EF4-FFF2-40B4-BE49-F238E27FC236}">
                <a16:creationId xmlns:a16="http://schemas.microsoft.com/office/drawing/2014/main" id="{1F75348B-1E1E-4354-9F69-A609AFCEABF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136834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37BE24-E82B-4DCA-BE9C-BC31251706D5}"/>
              </a:ext>
            </a:extLst>
          </p:cNvPr>
          <p:cNvSpPr>
            <a:spLocks noGrp="1"/>
          </p:cNvSpPr>
          <p:nvPr>
            <p:ph type="title"/>
          </p:nvPr>
        </p:nvSpPr>
        <p:spPr/>
        <p:txBody>
          <a:bodyPr/>
          <a:lstStyle/>
          <a:p>
            <a:r>
              <a:rPr lang="en-US"/>
              <a:t>Instagram Reach | bruno_perini</a:t>
            </a:r>
          </a:p>
        </p:txBody>
      </p:sp>
      <p:graphicFrame>
        <p:nvGraphicFramePr>
          <p:cNvPr id="6" name="Chart Placeholder 5">
            <a:extLst>
              <a:ext uri="{FF2B5EF4-FFF2-40B4-BE49-F238E27FC236}">
                <a16:creationId xmlns:a16="http://schemas.microsoft.com/office/drawing/2014/main" id="{D7B7D786-B711-4502-9FDA-73C6A8DDA386}"/>
              </a:ext>
            </a:extLst>
          </p:cNvPr>
          <p:cNvGraphicFramePr>
            <a:graphicFrameLocks noGrp="1"/>
          </p:cNvGraphicFramePr>
          <p:nvPr>
            <p:ph type="chart" sz="quarter" idx="13"/>
            <p:extLst>
              <p:ext uri="{D42A27DB-BD31-4B8C-83A1-F6EECF244321}">
                <p14:modId xmlns:p14="http://schemas.microsoft.com/office/powerpoint/2010/main" val="307104194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FAD44B8-0618-478F-AB3D-0F02FACB8A96}"/>
              </a:ext>
            </a:extLst>
          </p:cNvPr>
          <p:cNvSpPr>
            <a:spLocks noGrp="1"/>
          </p:cNvSpPr>
          <p:nvPr>
            <p:ph type="body" sz="quarter" idx="14"/>
          </p:nvPr>
        </p:nvSpPr>
        <p:spPr/>
        <p:txBody>
          <a:bodyPr/>
          <a:lstStyle/>
          <a:p>
            <a:r>
              <a:rPr lang="en-US"/>
              <a:t>03/01/2024 - 01/31/2025</a:t>
            </a:r>
          </a:p>
        </p:txBody>
      </p:sp>
      <p:sp>
        <p:nvSpPr>
          <p:cNvPr id="5" name="Footer Placeholder 4">
            <a:extLst>
              <a:ext uri="{FF2B5EF4-FFF2-40B4-BE49-F238E27FC236}">
                <a16:creationId xmlns:a16="http://schemas.microsoft.com/office/drawing/2014/main" id="{182F8709-9CD4-4867-B84A-D54F9053485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472437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F9CDD1-BF04-4BFA-917D-8C92F65D6AB5}"/>
              </a:ext>
            </a:extLst>
          </p:cNvPr>
          <p:cNvSpPr>
            <a:spLocks noGrp="1"/>
          </p:cNvSpPr>
          <p:nvPr>
            <p:ph type="title"/>
          </p:nvPr>
        </p:nvSpPr>
        <p:spPr/>
        <p:txBody>
          <a:bodyPr/>
          <a:lstStyle/>
          <a:p>
            <a:r>
              <a:rPr lang="en-US"/>
              <a:t>Instagram Average Interactions Per Post | bruno_perini</a:t>
            </a:r>
          </a:p>
        </p:txBody>
      </p:sp>
      <p:graphicFrame>
        <p:nvGraphicFramePr>
          <p:cNvPr id="6" name="Chart Placeholder 5">
            <a:extLst>
              <a:ext uri="{FF2B5EF4-FFF2-40B4-BE49-F238E27FC236}">
                <a16:creationId xmlns:a16="http://schemas.microsoft.com/office/drawing/2014/main" id="{A8211677-9700-420B-9921-853AD09C0C4B}"/>
              </a:ext>
            </a:extLst>
          </p:cNvPr>
          <p:cNvGraphicFramePr>
            <a:graphicFrameLocks noGrp="1"/>
          </p:cNvGraphicFramePr>
          <p:nvPr>
            <p:ph type="chart" sz="quarter" idx="13"/>
            <p:extLst>
              <p:ext uri="{D42A27DB-BD31-4B8C-83A1-F6EECF244321}">
                <p14:modId xmlns:p14="http://schemas.microsoft.com/office/powerpoint/2010/main" val="208462820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5719FC3-0D02-442F-9490-87967580BB39}"/>
              </a:ext>
            </a:extLst>
          </p:cNvPr>
          <p:cNvSpPr>
            <a:spLocks noGrp="1"/>
          </p:cNvSpPr>
          <p:nvPr>
            <p:ph type="body" sz="quarter" idx="14"/>
          </p:nvPr>
        </p:nvSpPr>
        <p:spPr/>
        <p:txBody>
          <a:bodyPr/>
          <a:lstStyle/>
          <a:p>
            <a:r>
              <a:rPr lang="en-US"/>
              <a:t>03/01/2024 - 01/31/2025</a:t>
            </a:r>
          </a:p>
        </p:txBody>
      </p:sp>
      <p:sp>
        <p:nvSpPr>
          <p:cNvPr id="5" name="Footer Placeholder 4">
            <a:extLst>
              <a:ext uri="{FF2B5EF4-FFF2-40B4-BE49-F238E27FC236}">
                <a16:creationId xmlns:a16="http://schemas.microsoft.com/office/drawing/2014/main" id="{F21DD8C4-342E-439D-8F3C-270DE571F46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111527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B5F36C-9166-4E64-9D40-AC78B7D1EE25}"/>
              </a:ext>
            </a:extLst>
          </p:cNvPr>
          <p:cNvSpPr>
            <a:spLocks noGrp="1"/>
          </p:cNvSpPr>
          <p:nvPr>
            <p:ph type="title"/>
          </p:nvPr>
        </p:nvSpPr>
        <p:spPr/>
        <p:txBody>
          <a:bodyPr/>
          <a:lstStyle/>
          <a:p>
            <a:r>
              <a:rPr lang="en-US"/>
              <a:t>Instagram Key Metrics by Month | bruno_perini - 1 of 2</a:t>
            </a:r>
          </a:p>
        </p:txBody>
      </p:sp>
      <p:graphicFrame>
        <p:nvGraphicFramePr>
          <p:cNvPr id="5" name="Table Placeholder 4">
            <a:extLst>
              <a:ext uri="{FF2B5EF4-FFF2-40B4-BE49-F238E27FC236}">
                <a16:creationId xmlns:a16="http://schemas.microsoft.com/office/drawing/2014/main" id="{7FBA9B4B-7885-4126-ACD7-1B700FF17906}"/>
              </a:ext>
            </a:extLst>
          </p:cNvPr>
          <p:cNvGraphicFramePr>
            <a:graphicFrameLocks noGrp="1"/>
          </p:cNvGraphicFramePr>
          <p:nvPr>
            <p:ph type="tbl" sz="quarter" idx="13"/>
            <p:extLst>
              <p:ext uri="{D42A27DB-BD31-4B8C-83A1-F6EECF244321}">
                <p14:modId xmlns:p14="http://schemas.microsoft.com/office/powerpoint/2010/main" val="23501870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4211446783"/>
                    </a:ext>
                  </a:extLst>
                </a:gridCol>
                <a:gridCol w="1069848">
                  <a:extLst>
                    <a:ext uri="{9D8B030D-6E8A-4147-A177-3AD203B41FA5}">
                      <a16:colId xmlns:a16="http://schemas.microsoft.com/office/drawing/2014/main" val="898139631"/>
                    </a:ext>
                  </a:extLst>
                </a:gridCol>
                <a:gridCol w="822960">
                  <a:extLst>
                    <a:ext uri="{9D8B030D-6E8A-4147-A177-3AD203B41FA5}">
                      <a16:colId xmlns:a16="http://schemas.microsoft.com/office/drawing/2014/main" val="2109197130"/>
                    </a:ext>
                  </a:extLst>
                </a:gridCol>
                <a:gridCol w="822960">
                  <a:extLst>
                    <a:ext uri="{9D8B030D-6E8A-4147-A177-3AD203B41FA5}">
                      <a16:colId xmlns:a16="http://schemas.microsoft.com/office/drawing/2014/main" val="2714594843"/>
                    </a:ext>
                  </a:extLst>
                </a:gridCol>
                <a:gridCol w="822960">
                  <a:extLst>
                    <a:ext uri="{9D8B030D-6E8A-4147-A177-3AD203B41FA5}">
                      <a16:colId xmlns:a16="http://schemas.microsoft.com/office/drawing/2014/main" val="36037575"/>
                    </a:ext>
                  </a:extLst>
                </a:gridCol>
                <a:gridCol w="822960">
                  <a:extLst>
                    <a:ext uri="{9D8B030D-6E8A-4147-A177-3AD203B41FA5}">
                      <a16:colId xmlns:a16="http://schemas.microsoft.com/office/drawing/2014/main" val="1204766216"/>
                    </a:ext>
                  </a:extLst>
                </a:gridCol>
                <a:gridCol w="822960">
                  <a:extLst>
                    <a:ext uri="{9D8B030D-6E8A-4147-A177-3AD203B41FA5}">
                      <a16:colId xmlns:a16="http://schemas.microsoft.com/office/drawing/2014/main" val="3403100781"/>
                    </a:ext>
                  </a:extLst>
                </a:gridCol>
                <a:gridCol w="822960">
                  <a:extLst>
                    <a:ext uri="{9D8B030D-6E8A-4147-A177-3AD203B41FA5}">
                      <a16:colId xmlns:a16="http://schemas.microsoft.com/office/drawing/2014/main" val="1698748704"/>
                    </a:ext>
                  </a:extLst>
                </a:gridCol>
                <a:gridCol w="822960">
                  <a:extLst>
                    <a:ext uri="{9D8B030D-6E8A-4147-A177-3AD203B41FA5}">
                      <a16:colId xmlns:a16="http://schemas.microsoft.com/office/drawing/2014/main" val="15817837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Month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Feed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Feed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Feed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Feed Avg. Post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Stories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Story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Story Avg. Reach</a:t>
                      </a:r>
                    </a:p>
                  </a:txBody>
                  <a:tcPr/>
                </a:tc>
                <a:extLst>
                  <a:ext uri="{0D108BD9-81ED-4DB2-BD59-A6C34878D82A}">
                    <a16:rowId xmlns:a16="http://schemas.microsoft.com/office/drawing/2014/main" val="22815074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bruno_perini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2024 - 03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18076174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2748133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392667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18766972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39890.896017699</a:t>
                      </a:r>
                    </a:p>
                  </a:txBody>
                  <a:tcPr/>
                </a:tc>
                <a:extLst>
                  <a:ext uri="{0D108BD9-81ED-4DB2-BD59-A6C34878D82A}">
                    <a16:rowId xmlns:a16="http://schemas.microsoft.com/office/drawing/2014/main" val="11619825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bruno_perini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2024 - 04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17168490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2026021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325195.98876404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23857044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46220.548387097</a:t>
                      </a:r>
                    </a:p>
                  </a:txBody>
                  <a:tcPr/>
                </a:tc>
                <a:extLst>
                  <a:ext uri="{0D108BD9-81ED-4DB2-BD59-A6C34878D82A}">
                    <a16:rowId xmlns:a16="http://schemas.microsoft.com/office/drawing/2014/main" val="25855973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bruno_perini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2024 - 05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14996323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2068742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344306.36046512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18070354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32029.191605839</a:t>
                      </a:r>
                    </a:p>
                  </a:txBody>
                  <a:tcPr/>
                </a:tc>
                <a:extLst>
                  <a:ext uri="{0D108BD9-81ED-4DB2-BD59-A6C34878D82A}">
                    <a16:rowId xmlns:a16="http://schemas.microsoft.com/office/drawing/2014/main" val="1762290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bruno_perini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2024 - 06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18234052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1954909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292540.82954545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14448375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33740.90821256</a:t>
                      </a:r>
                    </a:p>
                  </a:txBody>
                  <a:tcPr/>
                </a:tc>
                <a:extLst>
                  <a:ext uri="{0D108BD9-81ED-4DB2-BD59-A6C34878D82A}">
                    <a16:rowId xmlns:a16="http://schemas.microsoft.com/office/drawing/2014/main" val="38945200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bruno_perini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2024 - 07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29483046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3174763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389181.77319588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18181022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42749.305825243</a:t>
                      </a:r>
                    </a:p>
                  </a:txBody>
                  <a:tcPr/>
                </a:tc>
                <a:extLst>
                  <a:ext uri="{0D108BD9-81ED-4DB2-BD59-A6C34878D82A}">
                    <a16:rowId xmlns:a16="http://schemas.microsoft.com/office/drawing/2014/main" val="17495082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bruno_perini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2024 - 08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25731378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3273157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433957.73404255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17248264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40196.690243902</a:t>
                      </a:r>
                    </a:p>
                  </a:txBody>
                  <a:tcPr/>
                </a:tc>
                <a:extLst>
                  <a:ext uri="{0D108BD9-81ED-4DB2-BD59-A6C34878D82A}">
                    <a16:rowId xmlns:a16="http://schemas.microsoft.com/office/drawing/2014/main" val="20447691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bruno_perini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2024 - 09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29557246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3460778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535827.16091954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18231326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44668.658097686</a:t>
                      </a:r>
                    </a:p>
                  </a:txBody>
                  <a:tcPr/>
                </a:tc>
                <a:extLst>
                  <a:ext uri="{0D108BD9-81ED-4DB2-BD59-A6C34878D82A}">
                    <a16:rowId xmlns:a16="http://schemas.microsoft.com/office/drawing/2014/main" val="33314945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bruno_perini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2024 - 10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23050153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2195478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353481.61363636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24865500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61141.987179487</a:t>
                      </a:r>
                    </a:p>
                  </a:txBody>
                  <a:tcPr/>
                </a:tc>
                <a:extLst>
                  <a:ext uri="{0D108BD9-81ED-4DB2-BD59-A6C34878D82A}">
                    <a16:rowId xmlns:a16="http://schemas.microsoft.com/office/drawing/2014/main" val="36339451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bruno_perini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2024 - 11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41063329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2373616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527172.92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27517024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78205.064896755</a:t>
                      </a:r>
                    </a:p>
                  </a:txBody>
                  <a:tcPr/>
                </a:tc>
                <a:extLst>
                  <a:ext uri="{0D108BD9-81ED-4DB2-BD59-A6C34878D82A}">
                    <a16:rowId xmlns:a16="http://schemas.microsoft.com/office/drawing/2014/main" val="1027459071"/>
                  </a:ext>
                </a:extLst>
              </a:tr>
            </a:tbl>
          </a:graphicData>
        </a:graphic>
      </p:graphicFrame>
      <p:sp>
        <p:nvSpPr>
          <p:cNvPr id="4" name="Text Placeholder 3">
            <a:extLst>
              <a:ext uri="{FF2B5EF4-FFF2-40B4-BE49-F238E27FC236}">
                <a16:creationId xmlns:a16="http://schemas.microsoft.com/office/drawing/2014/main" id="{4CCB6322-11E9-4A5A-9845-154171380744}"/>
              </a:ext>
            </a:extLst>
          </p:cNvPr>
          <p:cNvSpPr>
            <a:spLocks noGrp="1"/>
          </p:cNvSpPr>
          <p:nvPr>
            <p:ph type="body" sz="quarter" idx="14"/>
          </p:nvPr>
        </p:nvSpPr>
        <p:spPr/>
        <p:txBody>
          <a:bodyPr/>
          <a:lstStyle/>
          <a:p>
            <a:r>
              <a:rPr lang="en-US"/>
              <a:t>03/01/2024 - 01/31/2025</a:t>
            </a:r>
          </a:p>
        </p:txBody>
      </p:sp>
    </p:spTree>
    <p:extLst>
      <p:ext uri="{BB962C8B-B14F-4D97-AF65-F5344CB8AC3E}">
        <p14:creationId xmlns:p14="http://schemas.microsoft.com/office/powerpoint/2010/main" val="18444099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5A8B9C-6E04-4F31-990C-9674968C8A3D}"/>
              </a:ext>
            </a:extLst>
          </p:cNvPr>
          <p:cNvSpPr>
            <a:spLocks noGrp="1"/>
          </p:cNvSpPr>
          <p:nvPr>
            <p:ph type="title"/>
          </p:nvPr>
        </p:nvSpPr>
        <p:spPr/>
        <p:txBody>
          <a:bodyPr/>
          <a:lstStyle/>
          <a:p>
            <a:r>
              <a:rPr lang="en-US"/>
              <a:t>Instagram Key Metrics by Month | bruno_perini - 2 of 2</a:t>
            </a:r>
          </a:p>
        </p:txBody>
      </p:sp>
      <p:graphicFrame>
        <p:nvGraphicFramePr>
          <p:cNvPr id="5" name="Table Placeholder 4">
            <a:extLst>
              <a:ext uri="{FF2B5EF4-FFF2-40B4-BE49-F238E27FC236}">
                <a16:creationId xmlns:a16="http://schemas.microsoft.com/office/drawing/2014/main" id="{356FE067-ED77-4CAC-8483-29235C521A7B}"/>
              </a:ext>
            </a:extLst>
          </p:cNvPr>
          <p:cNvGraphicFramePr>
            <a:graphicFrameLocks noGrp="1"/>
          </p:cNvGraphicFramePr>
          <p:nvPr>
            <p:ph type="tbl" sz="quarter" idx="13"/>
            <p:extLst>
              <p:ext uri="{D42A27DB-BD31-4B8C-83A1-F6EECF244321}">
                <p14:modId xmlns:p14="http://schemas.microsoft.com/office/powerpoint/2010/main" val="17460417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894127363"/>
                    </a:ext>
                  </a:extLst>
                </a:gridCol>
                <a:gridCol w="1069848">
                  <a:extLst>
                    <a:ext uri="{9D8B030D-6E8A-4147-A177-3AD203B41FA5}">
                      <a16:colId xmlns:a16="http://schemas.microsoft.com/office/drawing/2014/main" val="3974089296"/>
                    </a:ext>
                  </a:extLst>
                </a:gridCol>
                <a:gridCol w="822960">
                  <a:extLst>
                    <a:ext uri="{9D8B030D-6E8A-4147-A177-3AD203B41FA5}">
                      <a16:colId xmlns:a16="http://schemas.microsoft.com/office/drawing/2014/main" val="214018677"/>
                    </a:ext>
                  </a:extLst>
                </a:gridCol>
                <a:gridCol w="822960">
                  <a:extLst>
                    <a:ext uri="{9D8B030D-6E8A-4147-A177-3AD203B41FA5}">
                      <a16:colId xmlns:a16="http://schemas.microsoft.com/office/drawing/2014/main" val="458956822"/>
                    </a:ext>
                  </a:extLst>
                </a:gridCol>
                <a:gridCol w="822960">
                  <a:extLst>
                    <a:ext uri="{9D8B030D-6E8A-4147-A177-3AD203B41FA5}">
                      <a16:colId xmlns:a16="http://schemas.microsoft.com/office/drawing/2014/main" val="2698745059"/>
                    </a:ext>
                  </a:extLst>
                </a:gridCol>
                <a:gridCol w="822960">
                  <a:extLst>
                    <a:ext uri="{9D8B030D-6E8A-4147-A177-3AD203B41FA5}">
                      <a16:colId xmlns:a16="http://schemas.microsoft.com/office/drawing/2014/main" val="2896789203"/>
                    </a:ext>
                  </a:extLst>
                </a:gridCol>
                <a:gridCol w="822960">
                  <a:extLst>
                    <a:ext uri="{9D8B030D-6E8A-4147-A177-3AD203B41FA5}">
                      <a16:colId xmlns:a16="http://schemas.microsoft.com/office/drawing/2014/main" val="3688612337"/>
                    </a:ext>
                  </a:extLst>
                </a:gridCol>
                <a:gridCol w="822960">
                  <a:extLst>
                    <a:ext uri="{9D8B030D-6E8A-4147-A177-3AD203B41FA5}">
                      <a16:colId xmlns:a16="http://schemas.microsoft.com/office/drawing/2014/main" val="2214559720"/>
                    </a:ext>
                  </a:extLst>
                </a:gridCol>
                <a:gridCol w="822960">
                  <a:extLst>
                    <a:ext uri="{9D8B030D-6E8A-4147-A177-3AD203B41FA5}">
                      <a16:colId xmlns:a16="http://schemas.microsoft.com/office/drawing/2014/main" val="24633587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Month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Feed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Feed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Feed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Feed Avg. Post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Stories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Story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Story Avg. Reach</a:t>
                      </a:r>
                    </a:p>
                  </a:txBody>
                  <a:tcPr/>
                </a:tc>
                <a:extLst>
                  <a:ext uri="{0D108BD9-81ED-4DB2-BD59-A6C34878D82A}">
                    <a16:rowId xmlns:a16="http://schemas.microsoft.com/office/drawing/2014/main" val="27963119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bruno_perini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2024 - 12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31105727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2696235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461362.2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25098088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76416.987301587</a:t>
                      </a:r>
                    </a:p>
                  </a:txBody>
                  <a:tcPr/>
                </a:tc>
                <a:extLst>
                  <a:ext uri="{0D108BD9-81ED-4DB2-BD59-A6C34878D82A}">
                    <a16:rowId xmlns:a16="http://schemas.microsoft.com/office/drawing/2014/main" val="7870124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bruno_perini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2025 - 01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43444523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3450402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550329.43023256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27860612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75757.208450704</a:t>
                      </a:r>
                    </a:p>
                  </a:txBody>
                  <a:tcPr/>
                </a:tc>
                <a:extLst>
                  <a:ext uri="{0D108BD9-81ED-4DB2-BD59-A6C34878D82A}">
                    <a16:rowId xmlns:a16="http://schemas.microsoft.com/office/drawing/2014/main" val="1957988499"/>
                  </a:ext>
                </a:extLst>
              </a:tr>
            </a:tbl>
          </a:graphicData>
        </a:graphic>
      </p:graphicFrame>
      <p:sp>
        <p:nvSpPr>
          <p:cNvPr id="4" name="Text Placeholder 3">
            <a:extLst>
              <a:ext uri="{FF2B5EF4-FFF2-40B4-BE49-F238E27FC236}">
                <a16:creationId xmlns:a16="http://schemas.microsoft.com/office/drawing/2014/main" id="{74C2D0FD-6B8D-497A-9169-ABE119916EA9}"/>
              </a:ext>
            </a:extLst>
          </p:cNvPr>
          <p:cNvSpPr>
            <a:spLocks noGrp="1"/>
          </p:cNvSpPr>
          <p:nvPr>
            <p:ph type="body" sz="quarter" idx="14"/>
          </p:nvPr>
        </p:nvSpPr>
        <p:spPr/>
        <p:txBody>
          <a:bodyPr/>
          <a:lstStyle/>
          <a:p>
            <a:r>
              <a:rPr lang="en-US"/>
              <a:t>03/01/2024 - 01/31/2025</a:t>
            </a:r>
          </a:p>
        </p:txBody>
      </p:sp>
    </p:spTree>
    <p:extLst>
      <p:ext uri="{BB962C8B-B14F-4D97-AF65-F5344CB8AC3E}">
        <p14:creationId xmlns:p14="http://schemas.microsoft.com/office/powerpoint/2010/main" val="6148349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861A9C-F53E-41ED-A020-A41F45D192DB}"/>
              </a:ext>
            </a:extLst>
          </p:cNvPr>
          <p:cNvSpPr>
            <a:spLocks noGrp="1"/>
          </p:cNvSpPr>
          <p:nvPr>
            <p:ph type="title"/>
          </p:nvPr>
        </p:nvSpPr>
        <p:spPr/>
        <p:txBody>
          <a:bodyPr/>
          <a:lstStyle/>
          <a:p>
            <a:r>
              <a:rPr lang="en-US"/>
              <a:t>Instagram Stories Table | bruno_perini - 1 of 25</a:t>
            </a:r>
          </a:p>
        </p:txBody>
      </p:sp>
      <p:graphicFrame>
        <p:nvGraphicFramePr>
          <p:cNvPr id="5" name="Table Placeholder 4">
            <a:extLst>
              <a:ext uri="{FF2B5EF4-FFF2-40B4-BE49-F238E27FC236}">
                <a16:creationId xmlns:a16="http://schemas.microsoft.com/office/drawing/2014/main" id="{88B41CFF-D2C3-4628-BA49-E965BC6A804E}"/>
              </a:ext>
            </a:extLst>
          </p:cNvPr>
          <p:cNvGraphicFramePr>
            <a:graphicFrameLocks noGrp="1"/>
          </p:cNvGraphicFramePr>
          <p:nvPr>
            <p:ph type="tbl" sz="quarter" idx="13"/>
            <p:extLst>
              <p:ext uri="{D42A27DB-BD31-4B8C-83A1-F6EECF244321}">
                <p14:modId xmlns:p14="http://schemas.microsoft.com/office/powerpoint/2010/main" val="34594314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3548287010"/>
                    </a:ext>
                  </a:extLst>
                </a:gridCol>
                <a:gridCol w="493776">
                  <a:extLst>
                    <a:ext uri="{9D8B030D-6E8A-4147-A177-3AD203B41FA5}">
                      <a16:colId xmlns:a16="http://schemas.microsoft.com/office/drawing/2014/main" val="587065488"/>
                    </a:ext>
                  </a:extLst>
                </a:gridCol>
                <a:gridCol w="658368">
                  <a:extLst>
                    <a:ext uri="{9D8B030D-6E8A-4147-A177-3AD203B41FA5}">
                      <a16:colId xmlns:a16="http://schemas.microsoft.com/office/drawing/2014/main" val="799621821"/>
                    </a:ext>
                  </a:extLst>
                </a:gridCol>
                <a:gridCol w="740664">
                  <a:extLst>
                    <a:ext uri="{9D8B030D-6E8A-4147-A177-3AD203B41FA5}">
                      <a16:colId xmlns:a16="http://schemas.microsoft.com/office/drawing/2014/main" val="4086492165"/>
                    </a:ext>
                  </a:extLst>
                </a:gridCol>
                <a:gridCol w="246888">
                  <a:extLst>
                    <a:ext uri="{9D8B030D-6E8A-4147-A177-3AD203B41FA5}">
                      <a16:colId xmlns:a16="http://schemas.microsoft.com/office/drawing/2014/main" val="482712675"/>
                    </a:ext>
                  </a:extLst>
                </a:gridCol>
                <a:gridCol w="246888">
                  <a:extLst>
                    <a:ext uri="{9D8B030D-6E8A-4147-A177-3AD203B41FA5}">
                      <a16:colId xmlns:a16="http://schemas.microsoft.com/office/drawing/2014/main" val="1201485464"/>
                    </a:ext>
                  </a:extLst>
                </a:gridCol>
                <a:gridCol w="246888">
                  <a:extLst>
                    <a:ext uri="{9D8B030D-6E8A-4147-A177-3AD203B41FA5}">
                      <a16:colId xmlns:a16="http://schemas.microsoft.com/office/drawing/2014/main" val="1040580496"/>
                    </a:ext>
                  </a:extLst>
                </a:gridCol>
                <a:gridCol w="246888">
                  <a:extLst>
                    <a:ext uri="{9D8B030D-6E8A-4147-A177-3AD203B41FA5}">
                      <a16:colId xmlns:a16="http://schemas.microsoft.com/office/drawing/2014/main" val="3264196765"/>
                    </a:ext>
                  </a:extLst>
                </a:gridCol>
                <a:gridCol w="246888">
                  <a:extLst>
                    <a:ext uri="{9D8B030D-6E8A-4147-A177-3AD203B41FA5}">
                      <a16:colId xmlns:a16="http://schemas.microsoft.com/office/drawing/2014/main" val="2009145290"/>
                    </a:ext>
                  </a:extLst>
                </a:gridCol>
                <a:gridCol w="246888">
                  <a:extLst>
                    <a:ext uri="{9D8B030D-6E8A-4147-A177-3AD203B41FA5}">
                      <a16:colId xmlns:a16="http://schemas.microsoft.com/office/drawing/2014/main" val="521641509"/>
                    </a:ext>
                  </a:extLst>
                </a:gridCol>
                <a:gridCol w="246888">
                  <a:extLst>
                    <a:ext uri="{9D8B030D-6E8A-4147-A177-3AD203B41FA5}">
                      <a16:colId xmlns:a16="http://schemas.microsoft.com/office/drawing/2014/main" val="3268596254"/>
                    </a:ext>
                  </a:extLst>
                </a:gridCol>
                <a:gridCol w="246888">
                  <a:extLst>
                    <a:ext uri="{9D8B030D-6E8A-4147-A177-3AD203B41FA5}">
                      <a16:colId xmlns:a16="http://schemas.microsoft.com/office/drawing/2014/main" val="2504801586"/>
                    </a:ext>
                  </a:extLst>
                </a:gridCol>
                <a:gridCol w="246888">
                  <a:extLst>
                    <a:ext uri="{9D8B030D-6E8A-4147-A177-3AD203B41FA5}">
                      <a16:colId xmlns:a16="http://schemas.microsoft.com/office/drawing/2014/main" val="1334976551"/>
                    </a:ext>
                  </a:extLst>
                </a:gridCol>
                <a:gridCol w="246888">
                  <a:extLst>
                    <a:ext uri="{9D8B030D-6E8A-4147-A177-3AD203B41FA5}">
                      <a16:colId xmlns:a16="http://schemas.microsoft.com/office/drawing/2014/main" val="1695606973"/>
                    </a:ext>
                  </a:extLst>
                </a:gridCol>
                <a:gridCol w="246888">
                  <a:extLst>
                    <a:ext uri="{9D8B030D-6E8A-4147-A177-3AD203B41FA5}">
                      <a16:colId xmlns:a16="http://schemas.microsoft.com/office/drawing/2014/main" val="1248729350"/>
                    </a:ext>
                  </a:extLst>
                </a:gridCol>
                <a:gridCol w="246888">
                  <a:extLst>
                    <a:ext uri="{9D8B030D-6E8A-4147-A177-3AD203B41FA5}">
                      <a16:colId xmlns:a16="http://schemas.microsoft.com/office/drawing/2014/main" val="3757834120"/>
                    </a:ext>
                  </a:extLst>
                </a:gridCol>
                <a:gridCol w="246888">
                  <a:extLst>
                    <a:ext uri="{9D8B030D-6E8A-4147-A177-3AD203B41FA5}">
                      <a16:colId xmlns:a16="http://schemas.microsoft.com/office/drawing/2014/main" val="3218903748"/>
                    </a:ext>
                  </a:extLst>
                </a:gridCol>
                <a:gridCol w="246888">
                  <a:extLst>
                    <a:ext uri="{9D8B030D-6E8A-4147-A177-3AD203B41FA5}">
                      <a16:colId xmlns:a16="http://schemas.microsoft.com/office/drawing/2014/main" val="2642020677"/>
                    </a:ext>
                  </a:extLst>
                </a:gridCol>
                <a:gridCol w="246888">
                  <a:extLst>
                    <a:ext uri="{9D8B030D-6E8A-4147-A177-3AD203B41FA5}">
                      <a16:colId xmlns:a16="http://schemas.microsoft.com/office/drawing/2014/main" val="635936692"/>
                    </a:ext>
                  </a:extLst>
                </a:gridCol>
                <a:gridCol w="246888">
                  <a:extLst>
                    <a:ext uri="{9D8B030D-6E8A-4147-A177-3AD203B41FA5}">
                      <a16:colId xmlns:a16="http://schemas.microsoft.com/office/drawing/2014/main" val="3535241589"/>
                    </a:ext>
                  </a:extLst>
                </a:gridCol>
                <a:gridCol w="246888">
                  <a:extLst>
                    <a:ext uri="{9D8B030D-6E8A-4147-A177-3AD203B41FA5}">
                      <a16:colId xmlns:a16="http://schemas.microsoft.com/office/drawing/2014/main" val="498744910"/>
                    </a:ext>
                  </a:extLst>
                </a:gridCol>
                <a:gridCol w="246888">
                  <a:extLst>
                    <a:ext uri="{9D8B030D-6E8A-4147-A177-3AD203B41FA5}">
                      <a16:colId xmlns:a16="http://schemas.microsoft.com/office/drawing/2014/main" val="1475232589"/>
                    </a:ext>
                  </a:extLst>
                </a:gridCol>
                <a:gridCol w="246888">
                  <a:extLst>
                    <a:ext uri="{9D8B030D-6E8A-4147-A177-3AD203B41FA5}">
                      <a16:colId xmlns:a16="http://schemas.microsoft.com/office/drawing/2014/main" val="1517665790"/>
                    </a:ext>
                  </a:extLst>
                </a:gridCol>
                <a:gridCol w="246888">
                  <a:extLst>
                    <a:ext uri="{9D8B030D-6E8A-4147-A177-3AD203B41FA5}">
                      <a16:colId xmlns:a16="http://schemas.microsoft.com/office/drawing/2014/main" val="9137614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33365550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01/31/2025 18:01:49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01/31/2025 18:01:49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Calibri"/>
                          <a:ea typeface="+mn-ea"/>
                          <a:cs typeface="+mn-cs"/>
                        </a:rPr>
                        <a:t>Faça uma pergunta
Digite algo...</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70418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60373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0.9115 %</a:t>
                      </a:r>
                    </a:p>
                  </a:txBody>
                  <a:tcPr/>
                </a:tc>
                <a:extLst>
                  <a:ext uri="{0D108BD9-81ED-4DB2-BD59-A6C34878D82A}">
                    <a16:rowId xmlns:a16="http://schemas.microsoft.com/office/drawing/2014/main" val="509760083"/>
                  </a:ext>
                </a:extLst>
              </a:tr>
            </a:tbl>
          </a:graphicData>
        </a:graphic>
      </p:graphicFrame>
      <p:sp>
        <p:nvSpPr>
          <p:cNvPr id="4" name="Text Placeholder 3">
            <a:extLst>
              <a:ext uri="{FF2B5EF4-FFF2-40B4-BE49-F238E27FC236}">
                <a16:creationId xmlns:a16="http://schemas.microsoft.com/office/drawing/2014/main" id="{257FA97E-891B-4F13-87D5-5DB2810CB436}"/>
              </a:ext>
            </a:extLst>
          </p:cNvPr>
          <p:cNvSpPr>
            <a:spLocks noGrp="1"/>
          </p:cNvSpPr>
          <p:nvPr>
            <p:ph type="body" sz="quarter" idx="14"/>
          </p:nvPr>
        </p:nvSpPr>
        <p:spPr/>
        <p:txBody>
          <a:bodyPr/>
          <a:lstStyle/>
          <a:p>
            <a:r>
              <a:rPr lang="en-US"/>
              <a:t>03/01/2024 - 01/31/2025</a:t>
            </a:r>
          </a:p>
        </p:txBody>
      </p:sp>
    </p:spTree>
    <p:extLst>
      <p:ext uri="{BB962C8B-B14F-4D97-AF65-F5344CB8AC3E}">
        <p14:creationId xmlns:p14="http://schemas.microsoft.com/office/powerpoint/2010/main" val="31264919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B30186-A6C0-4ECE-A0CA-CC52C970F5C3}"/>
              </a:ext>
            </a:extLst>
          </p:cNvPr>
          <p:cNvSpPr>
            <a:spLocks noGrp="1"/>
          </p:cNvSpPr>
          <p:nvPr>
            <p:ph type="title"/>
          </p:nvPr>
        </p:nvSpPr>
        <p:spPr/>
        <p:txBody>
          <a:bodyPr/>
          <a:lstStyle/>
          <a:p>
            <a:r>
              <a:rPr lang="en-US"/>
              <a:t>Instagram Stories Table | bruno_perini - 2 of 25</a:t>
            </a:r>
          </a:p>
        </p:txBody>
      </p:sp>
      <p:graphicFrame>
        <p:nvGraphicFramePr>
          <p:cNvPr id="5" name="Table Placeholder 4">
            <a:extLst>
              <a:ext uri="{FF2B5EF4-FFF2-40B4-BE49-F238E27FC236}">
                <a16:creationId xmlns:a16="http://schemas.microsoft.com/office/drawing/2014/main" id="{6734AADB-79B8-4095-BC4C-4BC14CBECA8D}"/>
              </a:ext>
            </a:extLst>
          </p:cNvPr>
          <p:cNvGraphicFramePr>
            <a:graphicFrameLocks noGrp="1"/>
          </p:cNvGraphicFramePr>
          <p:nvPr>
            <p:ph type="tbl" sz="quarter" idx="13"/>
            <p:extLst>
              <p:ext uri="{D42A27DB-BD31-4B8C-83A1-F6EECF244321}">
                <p14:modId xmlns:p14="http://schemas.microsoft.com/office/powerpoint/2010/main" val="10134858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4094618129"/>
                    </a:ext>
                  </a:extLst>
                </a:gridCol>
                <a:gridCol w="493776">
                  <a:extLst>
                    <a:ext uri="{9D8B030D-6E8A-4147-A177-3AD203B41FA5}">
                      <a16:colId xmlns:a16="http://schemas.microsoft.com/office/drawing/2014/main" val="3576969939"/>
                    </a:ext>
                  </a:extLst>
                </a:gridCol>
                <a:gridCol w="658368">
                  <a:extLst>
                    <a:ext uri="{9D8B030D-6E8A-4147-A177-3AD203B41FA5}">
                      <a16:colId xmlns:a16="http://schemas.microsoft.com/office/drawing/2014/main" val="1547923600"/>
                    </a:ext>
                  </a:extLst>
                </a:gridCol>
                <a:gridCol w="740664">
                  <a:extLst>
                    <a:ext uri="{9D8B030D-6E8A-4147-A177-3AD203B41FA5}">
                      <a16:colId xmlns:a16="http://schemas.microsoft.com/office/drawing/2014/main" val="4148597994"/>
                    </a:ext>
                  </a:extLst>
                </a:gridCol>
                <a:gridCol w="246888">
                  <a:extLst>
                    <a:ext uri="{9D8B030D-6E8A-4147-A177-3AD203B41FA5}">
                      <a16:colId xmlns:a16="http://schemas.microsoft.com/office/drawing/2014/main" val="1436336289"/>
                    </a:ext>
                  </a:extLst>
                </a:gridCol>
                <a:gridCol w="246888">
                  <a:extLst>
                    <a:ext uri="{9D8B030D-6E8A-4147-A177-3AD203B41FA5}">
                      <a16:colId xmlns:a16="http://schemas.microsoft.com/office/drawing/2014/main" val="2700502499"/>
                    </a:ext>
                  </a:extLst>
                </a:gridCol>
                <a:gridCol w="246888">
                  <a:extLst>
                    <a:ext uri="{9D8B030D-6E8A-4147-A177-3AD203B41FA5}">
                      <a16:colId xmlns:a16="http://schemas.microsoft.com/office/drawing/2014/main" val="3976226916"/>
                    </a:ext>
                  </a:extLst>
                </a:gridCol>
                <a:gridCol w="246888">
                  <a:extLst>
                    <a:ext uri="{9D8B030D-6E8A-4147-A177-3AD203B41FA5}">
                      <a16:colId xmlns:a16="http://schemas.microsoft.com/office/drawing/2014/main" val="3312804830"/>
                    </a:ext>
                  </a:extLst>
                </a:gridCol>
                <a:gridCol w="246888">
                  <a:extLst>
                    <a:ext uri="{9D8B030D-6E8A-4147-A177-3AD203B41FA5}">
                      <a16:colId xmlns:a16="http://schemas.microsoft.com/office/drawing/2014/main" val="1182962607"/>
                    </a:ext>
                  </a:extLst>
                </a:gridCol>
                <a:gridCol w="246888">
                  <a:extLst>
                    <a:ext uri="{9D8B030D-6E8A-4147-A177-3AD203B41FA5}">
                      <a16:colId xmlns:a16="http://schemas.microsoft.com/office/drawing/2014/main" val="4190598180"/>
                    </a:ext>
                  </a:extLst>
                </a:gridCol>
                <a:gridCol w="246888">
                  <a:extLst>
                    <a:ext uri="{9D8B030D-6E8A-4147-A177-3AD203B41FA5}">
                      <a16:colId xmlns:a16="http://schemas.microsoft.com/office/drawing/2014/main" val="961805447"/>
                    </a:ext>
                  </a:extLst>
                </a:gridCol>
                <a:gridCol w="246888">
                  <a:extLst>
                    <a:ext uri="{9D8B030D-6E8A-4147-A177-3AD203B41FA5}">
                      <a16:colId xmlns:a16="http://schemas.microsoft.com/office/drawing/2014/main" val="416496810"/>
                    </a:ext>
                  </a:extLst>
                </a:gridCol>
                <a:gridCol w="246888">
                  <a:extLst>
                    <a:ext uri="{9D8B030D-6E8A-4147-A177-3AD203B41FA5}">
                      <a16:colId xmlns:a16="http://schemas.microsoft.com/office/drawing/2014/main" val="2233821004"/>
                    </a:ext>
                  </a:extLst>
                </a:gridCol>
                <a:gridCol w="246888">
                  <a:extLst>
                    <a:ext uri="{9D8B030D-6E8A-4147-A177-3AD203B41FA5}">
                      <a16:colId xmlns:a16="http://schemas.microsoft.com/office/drawing/2014/main" val="2290001413"/>
                    </a:ext>
                  </a:extLst>
                </a:gridCol>
                <a:gridCol w="246888">
                  <a:extLst>
                    <a:ext uri="{9D8B030D-6E8A-4147-A177-3AD203B41FA5}">
                      <a16:colId xmlns:a16="http://schemas.microsoft.com/office/drawing/2014/main" val="2881971084"/>
                    </a:ext>
                  </a:extLst>
                </a:gridCol>
                <a:gridCol w="246888">
                  <a:extLst>
                    <a:ext uri="{9D8B030D-6E8A-4147-A177-3AD203B41FA5}">
                      <a16:colId xmlns:a16="http://schemas.microsoft.com/office/drawing/2014/main" val="355821516"/>
                    </a:ext>
                  </a:extLst>
                </a:gridCol>
                <a:gridCol w="246888">
                  <a:extLst>
                    <a:ext uri="{9D8B030D-6E8A-4147-A177-3AD203B41FA5}">
                      <a16:colId xmlns:a16="http://schemas.microsoft.com/office/drawing/2014/main" val="833146229"/>
                    </a:ext>
                  </a:extLst>
                </a:gridCol>
                <a:gridCol w="246888">
                  <a:extLst>
                    <a:ext uri="{9D8B030D-6E8A-4147-A177-3AD203B41FA5}">
                      <a16:colId xmlns:a16="http://schemas.microsoft.com/office/drawing/2014/main" val="4046420859"/>
                    </a:ext>
                  </a:extLst>
                </a:gridCol>
                <a:gridCol w="246888">
                  <a:extLst>
                    <a:ext uri="{9D8B030D-6E8A-4147-A177-3AD203B41FA5}">
                      <a16:colId xmlns:a16="http://schemas.microsoft.com/office/drawing/2014/main" val="4083648183"/>
                    </a:ext>
                  </a:extLst>
                </a:gridCol>
                <a:gridCol w="246888">
                  <a:extLst>
                    <a:ext uri="{9D8B030D-6E8A-4147-A177-3AD203B41FA5}">
                      <a16:colId xmlns:a16="http://schemas.microsoft.com/office/drawing/2014/main" val="769007923"/>
                    </a:ext>
                  </a:extLst>
                </a:gridCol>
                <a:gridCol w="246888">
                  <a:extLst>
                    <a:ext uri="{9D8B030D-6E8A-4147-A177-3AD203B41FA5}">
                      <a16:colId xmlns:a16="http://schemas.microsoft.com/office/drawing/2014/main" val="3742606398"/>
                    </a:ext>
                  </a:extLst>
                </a:gridCol>
                <a:gridCol w="246888">
                  <a:extLst>
                    <a:ext uri="{9D8B030D-6E8A-4147-A177-3AD203B41FA5}">
                      <a16:colId xmlns:a16="http://schemas.microsoft.com/office/drawing/2014/main" val="1942212428"/>
                    </a:ext>
                  </a:extLst>
                </a:gridCol>
                <a:gridCol w="246888">
                  <a:extLst>
                    <a:ext uri="{9D8B030D-6E8A-4147-A177-3AD203B41FA5}">
                      <a16:colId xmlns:a16="http://schemas.microsoft.com/office/drawing/2014/main" val="1339546889"/>
                    </a:ext>
                  </a:extLst>
                </a:gridCol>
                <a:gridCol w="246888">
                  <a:extLst>
                    <a:ext uri="{9D8B030D-6E8A-4147-A177-3AD203B41FA5}">
                      <a16:colId xmlns:a16="http://schemas.microsoft.com/office/drawing/2014/main" val="15405954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11367192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01/31/2025 14:07:04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01/31/2025 14:07:04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أ
</a:t>
                      </a:r>
                      <a:r>
                        <a:rPr kumimoji="0" lang="en-US" sz="1000" b="0" i="0" u="none" strike="noStrike" kern="1200" cap="none" spc="0" normalizeH="0" baseline="0" noProof="0">
                          <a:ln>
                            <a:noFill/>
                          </a:ln>
                          <a:solidFill>
                            <a:prstClr val="black"/>
                          </a:solidFill>
                          <a:effectLst/>
                          <a:uLnTx/>
                          <a:uFillTx/>
                          <a:latin typeface="Calibri"/>
                          <a:ea typeface="+mn-ea"/>
                          <a:cs typeface="+mn-cs"/>
                        </a:rPr>
                        <a:t>DESPERT
I I
COME
I
ARA N
Cuidar
POVO
até
g
VELHE
A morte
FEMINISTAS
um dia
fim
I
AGOES
a pena vi
que vale
1
!
COMO
COMO
06
UM
VENDER
PASSO
-
QUALQUER
FU
ADIANT
UM
Iguatemi Alphaville
SÉNCIA 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74383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74383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66734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82854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1.0022 %</a:t>
                      </a:r>
                    </a:p>
                  </a:txBody>
                  <a:tcPr/>
                </a:tc>
                <a:extLst>
                  <a:ext uri="{0D108BD9-81ED-4DB2-BD59-A6C34878D82A}">
                    <a16:rowId xmlns:a16="http://schemas.microsoft.com/office/drawing/2014/main" val="3824277511"/>
                  </a:ext>
                </a:extLst>
              </a:tr>
            </a:tbl>
          </a:graphicData>
        </a:graphic>
      </p:graphicFrame>
      <p:sp>
        <p:nvSpPr>
          <p:cNvPr id="4" name="Text Placeholder 3">
            <a:extLst>
              <a:ext uri="{FF2B5EF4-FFF2-40B4-BE49-F238E27FC236}">
                <a16:creationId xmlns:a16="http://schemas.microsoft.com/office/drawing/2014/main" id="{7B275F6E-57CF-482C-AB66-46AC3DEA4DBB}"/>
              </a:ext>
            </a:extLst>
          </p:cNvPr>
          <p:cNvSpPr>
            <a:spLocks noGrp="1"/>
          </p:cNvSpPr>
          <p:nvPr>
            <p:ph type="body" sz="quarter" idx="14"/>
          </p:nvPr>
        </p:nvSpPr>
        <p:spPr/>
        <p:txBody>
          <a:bodyPr/>
          <a:lstStyle/>
          <a:p>
            <a:r>
              <a:rPr lang="en-US"/>
              <a:t>03/01/2024 - 01/31/2025</a:t>
            </a:r>
          </a:p>
        </p:txBody>
      </p:sp>
    </p:spTree>
    <p:extLst>
      <p:ext uri="{BB962C8B-B14F-4D97-AF65-F5344CB8AC3E}">
        <p14:creationId xmlns:p14="http://schemas.microsoft.com/office/powerpoint/2010/main" val="41676817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F5A5E5-E658-4A05-9093-D39E31E747CE}"/>
              </a:ext>
            </a:extLst>
          </p:cNvPr>
          <p:cNvSpPr>
            <a:spLocks noGrp="1"/>
          </p:cNvSpPr>
          <p:nvPr>
            <p:ph type="title"/>
          </p:nvPr>
        </p:nvSpPr>
        <p:spPr/>
        <p:txBody>
          <a:bodyPr/>
          <a:lstStyle/>
          <a:p>
            <a:r>
              <a:rPr lang="en-US"/>
              <a:t>Instagram Stories Table | bruno_perini - 3 of 25</a:t>
            </a:r>
          </a:p>
        </p:txBody>
      </p:sp>
      <p:graphicFrame>
        <p:nvGraphicFramePr>
          <p:cNvPr id="5" name="Table Placeholder 4">
            <a:extLst>
              <a:ext uri="{FF2B5EF4-FFF2-40B4-BE49-F238E27FC236}">
                <a16:creationId xmlns:a16="http://schemas.microsoft.com/office/drawing/2014/main" id="{B02B5581-B6E8-4630-A633-956700C12745}"/>
              </a:ext>
            </a:extLst>
          </p:cNvPr>
          <p:cNvGraphicFramePr>
            <a:graphicFrameLocks noGrp="1"/>
          </p:cNvGraphicFramePr>
          <p:nvPr>
            <p:ph type="tbl" sz="quarter" idx="13"/>
            <p:extLst>
              <p:ext uri="{D42A27DB-BD31-4B8C-83A1-F6EECF244321}">
                <p14:modId xmlns:p14="http://schemas.microsoft.com/office/powerpoint/2010/main" val="25913343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1159027010"/>
                    </a:ext>
                  </a:extLst>
                </a:gridCol>
                <a:gridCol w="493776">
                  <a:extLst>
                    <a:ext uri="{9D8B030D-6E8A-4147-A177-3AD203B41FA5}">
                      <a16:colId xmlns:a16="http://schemas.microsoft.com/office/drawing/2014/main" val="3881494849"/>
                    </a:ext>
                  </a:extLst>
                </a:gridCol>
                <a:gridCol w="658368">
                  <a:extLst>
                    <a:ext uri="{9D8B030D-6E8A-4147-A177-3AD203B41FA5}">
                      <a16:colId xmlns:a16="http://schemas.microsoft.com/office/drawing/2014/main" val="1685443097"/>
                    </a:ext>
                  </a:extLst>
                </a:gridCol>
                <a:gridCol w="740664">
                  <a:extLst>
                    <a:ext uri="{9D8B030D-6E8A-4147-A177-3AD203B41FA5}">
                      <a16:colId xmlns:a16="http://schemas.microsoft.com/office/drawing/2014/main" val="3568189719"/>
                    </a:ext>
                  </a:extLst>
                </a:gridCol>
                <a:gridCol w="246888">
                  <a:extLst>
                    <a:ext uri="{9D8B030D-6E8A-4147-A177-3AD203B41FA5}">
                      <a16:colId xmlns:a16="http://schemas.microsoft.com/office/drawing/2014/main" val="2137059943"/>
                    </a:ext>
                  </a:extLst>
                </a:gridCol>
                <a:gridCol w="246888">
                  <a:extLst>
                    <a:ext uri="{9D8B030D-6E8A-4147-A177-3AD203B41FA5}">
                      <a16:colId xmlns:a16="http://schemas.microsoft.com/office/drawing/2014/main" val="451015148"/>
                    </a:ext>
                  </a:extLst>
                </a:gridCol>
                <a:gridCol w="246888">
                  <a:extLst>
                    <a:ext uri="{9D8B030D-6E8A-4147-A177-3AD203B41FA5}">
                      <a16:colId xmlns:a16="http://schemas.microsoft.com/office/drawing/2014/main" val="929227170"/>
                    </a:ext>
                  </a:extLst>
                </a:gridCol>
                <a:gridCol w="246888">
                  <a:extLst>
                    <a:ext uri="{9D8B030D-6E8A-4147-A177-3AD203B41FA5}">
                      <a16:colId xmlns:a16="http://schemas.microsoft.com/office/drawing/2014/main" val="3609469320"/>
                    </a:ext>
                  </a:extLst>
                </a:gridCol>
                <a:gridCol w="246888">
                  <a:extLst>
                    <a:ext uri="{9D8B030D-6E8A-4147-A177-3AD203B41FA5}">
                      <a16:colId xmlns:a16="http://schemas.microsoft.com/office/drawing/2014/main" val="3458633519"/>
                    </a:ext>
                  </a:extLst>
                </a:gridCol>
                <a:gridCol w="246888">
                  <a:extLst>
                    <a:ext uri="{9D8B030D-6E8A-4147-A177-3AD203B41FA5}">
                      <a16:colId xmlns:a16="http://schemas.microsoft.com/office/drawing/2014/main" val="2048699498"/>
                    </a:ext>
                  </a:extLst>
                </a:gridCol>
                <a:gridCol w="246888">
                  <a:extLst>
                    <a:ext uri="{9D8B030D-6E8A-4147-A177-3AD203B41FA5}">
                      <a16:colId xmlns:a16="http://schemas.microsoft.com/office/drawing/2014/main" val="913857395"/>
                    </a:ext>
                  </a:extLst>
                </a:gridCol>
                <a:gridCol w="246888">
                  <a:extLst>
                    <a:ext uri="{9D8B030D-6E8A-4147-A177-3AD203B41FA5}">
                      <a16:colId xmlns:a16="http://schemas.microsoft.com/office/drawing/2014/main" val="3870774565"/>
                    </a:ext>
                  </a:extLst>
                </a:gridCol>
                <a:gridCol w="246888">
                  <a:extLst>
                    <a:ext uri="{9D8B030D-6E8A-4147-A177-3AD203B41FA5}">
                      <a16:colId xmlns:a16="http://schemas.microsoft.com/office/drawing/2014/main" val="61201232"/>
                    </a:ext>
                  </a:extLst>
                </a:gridCol>
                <a:gridCol w="246888">
                  <a:extLst>
                    <a:ext uri="{9D8B030D-6E8A-4147-A177-3AD203B41FA5}">
                      <a16:colId xmlns:a16="http://schemas.microsoft.com/office/drawing/2014/main" val="2741625744"/>
                    </a:ext>
                  </a:extLst>
                </a:gridCol>
                <a:gridCol w="246888">
                  <a:extLst>
                    <a:ext uri="{9D8B030D-6E8A-4147-A177-3AD203B41FA5}">
                      <a16:colId xmlns:a16="http://schemas.microsoft.com/office/drawing/2014/main" val="40666687"/>
                    </a:ext>
                  </a:extLst>
                </a:gridCol>
                <a:gridCol w="246888">
                  <a:extLst>
                    <a:ext uri="{9D8B030D-6E8A-4147-A177-3AD203B41FA5}">
                      <a16:colId xmlns:a16="http://schemas.microsoft.com/office/drawing/2014/main" val="210176690"/>
                    </a:ext>
                  </a:extLst>
                </a:gridCol>
                <a:gridCol w="246888">
                  <a:extLst>
                    <a:ext uri="{9D8B030D-6E8A-4147-A177-3AD203B41FA5}">
                      <a16:colId xmlns:a16="http://schemas.microsoft.com/office/drawing/2014/main" val="1649767200"/>
                    </a:ext>
                  </a:extLst>
                </a:gridCol>
                <a:gridCol w="246888">
                  <a:extLst>
                    <a:ext uri="{9D8B030D-6E8A-4147-A177-3AD203B41FA5}">
                      <a16:colId xmlns:a16="http://schemas.microsoft.com/office/drawing/2014/main" val="3174827292"/>
                    </a:ext>
                  </a:extLst>
                </a:gridCol>
                <a:gridCol w="246888">
                  <a:extLst>
                    <a:ext uri="{9D8B030D-6E8A-4147-A177-3AD203B41FA5}">
                      <a16:colId xmlns:a16="http://schemas.microsoft.com/office/drawing/2014/main" val="2627505965"/>
                    </a:ext>
                  </a:extLst>
                </a:gridCol>
                <a:gridCol w="246888">
                  <a:extLst>
                    <a:ext uri="{9D8B030D-6E8A-4147-A177-3AD203B41FA5}">
                      <a16:colId xmlns:a16="http://schemas.microsoft.com/office/drawing/2014/main" val="3941209420"/>
                    </a:ext>
                  </a:extLst>
                </a:gridCol>
                <a:gridCol w="246888">
                  <a:extLst>
                    <a:ext uri="{9D8B030D-6E8A-4147-A177-3AD203B41FA5}">
                      <a16:colId xmlns:a16="http://schemas.microsoft.com/office/drawing/2014/main" val="3645239622"/>
                    </a:ext>
                  </a:extLst>
                </a:gridCol>
                <a:gridCol w="246888">
                  <a:extLst>
                    <a:ext uri="{9D8B030D-6E8A-4147-A177-3AD203B41FA5}">
                      <a16:colId xmlns:a16="http://schemas.microsoft.com/office/drawing/2014/main" val="1572344213"/>
                    </a:ext>
                  </a:extLst>
                </a:gridCol>
                <a:gridCol w="246888">
                  <a:extLst>
                    <a:ext uri="{9D8B030D-6E8A-4147-A177-3AD203B41FA5}">
                      <a16:colId xmlns:a16="http://schemas.microsoft.com/office/drawing/2014/main" val="2301323666"/>
                    </a:ext>
                  </a:extLst>
                </a:gridCol>
                <a:gridCol w="246888">
                  <a:extLst>
                    <a:ext uri="{9D8B030D-6E8A-4147-A177-3AD203B41FA5}">
                      <a16:colId xmlns:a16="http://schemas.microsoft.com/office/drawing/2014/main" val="3304833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9706807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01/31/2025 12:31:33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01/31/2025 12:31:33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Calibri"/>
                          <a:ea typeface="+mn-ea"/>
                          <a:cs typeface="+mn-cs"/>
                        </a:rPr>
                        <a:t>SILENCIO
ESTAMOS
GRAVANDO
2
@maluperini
@bruno_perini
@leandroladeiran
Sempre uma aula e um prazer
estar com vocês!
2</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76956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76956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69910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81756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0.9601 %</a:t>
                      </a:r>
                    </a:p>
                  </a:txBody>
                  <a:tcPr/>
                </a:tc>
                <a:extLst>
                  <a:ext uri="{0D108BD9-81ED-4DB2-BD59-A6C34878D82A}">
                    <a16:rowId xmlns:a16="http://schemas.microsoft.com/office/drawing/2014/main" val="1667625915"/>
                  </a:ext>
                </a:extLst>
              </a:tr>
            </a:tbl>
          </a:graphicData>
        </a:graphic>
      </p:graphicFrame>
      <p:sp>
        <p:nvSpPr>
          <p:cNvPr id="4" name="Text Placeholder 3">
            <a:extLst>
              <a:ext uri="{FF2B5EF4-FFF2-40B4-BE49-F238E27FC236}">
                <a16:creationId xmlns:a16="http://schemas.microsoft.com/office/drawing/2014/main" id="{6A25862D-80C3-4DE2-9A09-353039032F07}"/>
              </a:ext>
            </a:extLst>
          </p:cNvPr>
          <p:cNvSpPr>
            <a:spLocks noGrp="1"/>
          </p:cNvSpPr>
          <p:nvPr>
            <p:ph type="body" sz="quarter" idx="14"/>
          </p:nvPr>
        </p:nvSpPr>
        <p:spPr/>
        <p:txBody>
          <a:bodyPr/>
          <a:lstStyle/>
          <a:p>
            <a:r>
              <a:rPr lang="en-US"/>
              <a:t>03/01/2024 - 01/31/2025</a:t>
            </a:r>
          </a:p>
        </p:txBody>
      </p:sp>
    </p:spTree>
    <p:extLst>
      <p:ext uri="{BB962C8B-B14F-4D97-AF65-F5344CB8AC3E}">
        <p14:creationId xmlns:p14="http://schemas.microsoft.com/office/powerpoint/2010/main" val="4275239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F87500-3885-437B-AACC-BCD9F24CA627}"/>
              </a:ext>
            </a:extLst>
          </p:cNvPr>
          <p:cNvSpPr>
            <a:spLocks noGrp="1"/>
          </p:cNvSpPr>
          <p:nvPr>
            <p:ph type="title"/>
          </p:nvPr>
        </p:nvSpPr>
        <p:spPr/>
        <p:txBody>
          <a:bodyPr/>
          <a:lstStyle/>
          <a:p>
            <a:r>
              <a:rPr lang="en-US"/>
              <a:t>Instagram Stories Table | bruno_perini - 4 of 25</a:t>
            </a:r>
          </a:p>
        </p:txBody>
      </p:sp>
      <p:graphicFrame>
        <p:nvGraphicFramePr>
          <p:cNvPr id="5" name="Table Placeholder 4">
            <a:extLst>
              <a:ext uri="{FF2B5EF4-FFF2-40B4-BE49-F238E27FC236}">
                <a16:creationId xmlns:a16="http://schemas.microsoft.com/office/drawing/2014/main" id="{14D38F9C-5833-474A-99D3-31EC5E489D0F}"/>
              </a:ext>
            </a:extLst>
          </p:cNvPr>
          <p:cNvGraphicFramePr>
            <a:graphicFrameLocks noGrp="1"/>
          </p:cNvGraphicFramePr>
          <p:nvPr>
            <p:ph type="tbl" sz="quarter" idx="13"/>
            <p:extLst>
              <p:ext uri="{D42A27DB-BD31-4B8C-83A1-F6EECF244321}">
                <p14:modId xmlns:p14="http://schemas.microsoft.com/office/powerpoint/2010/main" val="38360572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1217542911"/>
                    </a:ext>
                  </a:extLst>
                </a:gridCol>
                <a:gridCol w="493776">
                  <a:extLst>
                    <a:ext uri="{9D8B030D-6E8A-4147-A177-3AD203B41FA5}">
                      <a16:colId xmlns:a16="http://schemas.microsoft.com/office/drawing/2014/main" val="518039539"/>
                    </a:ext>
                  </a:extLst>
                </a:gridCol>
                <a:gridCol w="658368">
                  <a:extLst>
                    <a:ext uri="{9D8B030D-6E8A-4147-A177-3AD203B41FA5}">
                      <a16:colId xmlns:a16="http://schemas.microsoft.com/office/drawing/2014/main" val="3813972173"/>
                    </a:ext>
                  </a:extLst>
                </a:gridCol>
                <a:gridCol w="740664">
                  <a:extLst>
                    <a:ext uri="{9D8B030D-6E8A-4147-A177-3AD203B41FA5}">
                      <a16:colId xmlns:a16="http://schemas.microsoft.com/office/drawing/2014/main" val="267230846"/>
                    </a:ext>
                  </a:extLst>
                </a:gridCol>
                <a:gridCol w="246888">
                  <a:extLst>
                    <a:ext uri="{9D8B030D-6E8A-4147-A177-3AD203B41FA5}">
                      <a16:colId xmlns:a16="http://schemas.microsoft.com/office/drawing/2014/main" val="1776256135"/>
                    </a:ext>
                  </a:extLst>
                </a:gridCol>
                <a:gridCol w="246888">
                  <a:extLst>
                    <a:ext uri="{9D8B030D-6E8A-4147-A177-3AD203B41FA5}">
                      <a16:colId xmlns:a16="http://schemas.microsoft.com/office/drawing/2014/main" val="523273160"/>
                    </a:ext>
                  </a:extLst>
                </a:gridCol>
                <a:gridCol w="246888">
                  <a:extLst>
                    <a:ext uri="{9D8B030D-6E8A-4147-A177-3AD203B41FA5}">
                      <a16:colId xmlns:a16="http://schemas.microsoft.com/office/drawing/2014/main" val="3162828245"/>
                    </a:ext>
                  </a:extLst>
                </a:gridCol>
                <a:gridCol w="246888">
                  <a:extLst>
                    <a:ext uri="{9D8B030D-6E8A-4147-A177-3AD203B41FA5}">
                      <a16:colId xmlns:a16="http://schemas.microsoft.com/office/drawing/2014/main" val="3950650723"/>
                    </a:ext>
                  </a:extLst>
                </a:gridCol>
                <a:gridCol w="246888">
                  <a:extLst>
                    <a:ext uri="{9D8B030D-6E8A-4147-A177-3AD203B41FA5}">
                      <a16:colId xmlns:a16="http://schemas.microsoft.com/office/drawing/2014/main" val="2960844730"/>
                    </a:ext>
                  </a:extLst>
                </a:gridCol>
                <a:gridCol w="246888">
                  <a:extLst>
                    <a:ext uri="{9D8B030D-6E8A-4147-A177-3AD203B41FA5}">
                      <a16:colId xmlns:a16="http://schemas.microsoft.com/office/drawing/2014/main" val="3857850236"/>
                    </a:ext>
                  </a:extLst>
                </a:gridCol>
                <a:gridCol w="246888">
                  <a:extLst>
                    <a:ext uri="{9D8B030D-6E8A-4147-A177-3AD203B41FA5}">
                      <a16:colId xmlns:a16="http://schemas.microsoft.com/office/drawing/2014/main" val="2327720265"/>
                    </a:ext>
                  </a:extLst>
                </a:gridCol>
                <a:gridCol w="246888">
                  <a:extLst>
                    <a:ext uri="{9D8B030D-6E8A-4147-A177-3AD203B41FA5}">
                      <a16:colId xmlns:a16="http://schemas.microsoft.com/office/drawing/2014/main" val="319797464"/>
                    </a:ext>
                  </a:extLst>
                </a:gridCol>
                <a:gridCol w="246888">
                  <a:extLst>
                    <a:ext uri="{9D8B030D-6E8A-4147-A177-3AD203B41FA5}">
                      <a16:colId xmlns:a16="http://schemas.microsoft.com/office/drawing/2014/main" val="823041952"/>
                    </a:ext>
                  </a:extLst>
                </a:gridCol>
                <a:gridCol w="246888">
                  <a:extLst>
                    <a:ext uri="{9D8B030D-6E8A-4147-A177-3AD203B41FA5}">
                      <a16:colId xmlns:a16="http://schemas.microsoft.com/office/drawing/2014/main" val="3023479872"/>
                    </a:ext>
                  </a:extLst>
                </a:gridCol>
                <a:gridCol w="246888">
                  <a:extLst>
                    <a:ext uri="{9D8B030D-6E8A-4147-A177-3AD203B41FA5}">
                      <a16:colId xmlns:a16="http://schemas.microsoft.com/office/drawing/2014/main" val="1943763721"/>
                    </a:ext>
                  </a:extLst>
                </a:gridCol>
                <a:gridCol w="246888">
                  <a:extLst>
                    <a:ext uri="{9D8B030D-6E8A-4147-A177-3AD203B41FA5}">
                      <a16:colId xmlns:a16="http://schemas.microsoft.com/office/drawing/2014/main" val="2535915199"/>
                    </a:ext>
                  </a:extLst>
                </a:gridCol>
                <a:gridCol w="246888">
                  <a:extLst>
                    <a:ext uri="{9D8B030D-6E8A-4147-A177-3AD203B41FA5}">
                      <a16:colId xmlns:a16="http://schemas.microsoft.com/office/drawing/2014/main" val="2158499758"/>
                    </a:ext>
                  </a:extLst>
                </a:gridCol>
                <a:gridCol w="246888">
                  <a:extLst>
                    <a:ext uri="{9D8B030D-6E8A-4147-A177-3AD203B41FA5}">
                      <a16:colId xmlns:a16="http://schemas.microsoft.com/office/drawing/2014/main" val="1301965143"/>
                    </a:ext>
                  </a:extLst>
                </a:gridCol>
                <a:gridCol w="246888">
                  <a:extLst>
                    <a:ext uri="{9D8B030D-6E8A-4147-A177-3AD203B41FA5}">
                      <a16:colId xmlns:a16="http://schemas.microsoft.com/office/drawing/2014/main" val="1254650658"/>
                    </a:ext>
                  </a:extLst>
                </a:gridCol>
                <a:gridCol w="246888">
                  <a:extLst>
                    <a:ext uri="{9D8B030D-6E8A-4147-A177-3AD203B41FA5}">
                      <a16:colId xmlns:a16="http://schemas.microsoft.com/office/drawing/2014/main" val="173658423"/>
                    </a:ext>
                  </a:extLst>
                </a:gridCol>
                <a:gridCol w="246888">
                  <a:extLst>
                    <a:ext uri="{9D8B030D-6E8A-4147-A177-3AD203B41FA5}">
                      <a16:colId xmlns:a16="http://schemas.microsoft.com/office/drawing/2014/main" val="291725944"/>
                    </a:ext>
                  </a:extLst>
                </a:gridCol>
                <a:gridCol w="246888">
                  <a:extLst>
                    <a:ext uri="{9D8B030D-6E8A-4147-A177-3AD203B41FA5}">
                      <a16:colId xmlns:a16="http://schemas.microsoft.com/office/drawing/2014/main" val="1855175934"/>
                    </a:ext>
                  </a:extLst>
                </a:gridCol>
                <a:gridCol w="246888">
                  <a:extLst>
                    <a:ext uri="{9D8B030D-6E8A-4147-A177-3AD203B41FA5}">
                      <a16:colId xmlns:a16="http://schemas.microsoft.com/office/drawing/2014/main" val="3492232685"/>
                    </a:ext>
                  </a:extLst>
                </a:gridCol>
                <a:gridCol w="246888">
                  <a:extLst>
                    <a:ext uri="{9D8B030D-6E8A-4147-A177-3AD203B41FA5}">
                      <a16:colId xmlns:a16="http://schemas.microsoft.com/office/drawing/2014/main" val="10346093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14357777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01/31/2025 12:25:57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01/31/2025 12:25:57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Calibri"/>
                          <a:ea typeface="+mn-ea"/>
                          <a:cs typeface="+mn-cs"/>
                        </a:rPr>
                        <a:t>Mais 200 livros assinados
para alunos do Viver de
Renda
POVO
EM NOME DO
BRUNO PERINI
oa
-
- -
Daniela, o seu chegará em breve!
00
Wellington, só mais um pouco de
paciência.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78974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78974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75842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85848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1.0079 %</a:t>
                      </a:r>
                    </a:p>
                  </a:txBody>
                  <a:tcPr/>
                </a:tc>
                <a:extLst>
                  <a:ext uri="{0D108BD9-81ED-4DB2-BD59-A6C34878D82A}">
                    <a16:rowId xmlns:a16="http://schemas.microsoft.com/office/drawing/2014/main" val="3406214072"/>
                  </a:ext>
                </a:extLst>
              </a:tr>
            </a:tbl>
          </a:graphicData>
        </a:graphic>
      </p:graphicFrame>
      <p:sp>
        <p:nvSpPr>
          <p:cNvPr id="4" name="Text Placeholder 3">
            <a:extLst>
              <a:ext uri="{FF2B5EF4-FFF2-40B4-BE49-F238E27FC236}">
                <a16:creationId xmlns:a16="http://schemas.microsoft.com/office/drawing/2014/main" id="{333B0F09-1CEA-493C-A932-25934B093DC4}"/>
              </a:ext>
            </a:extLst>
          </p:cNvPr>
          <p:cNvSpPr>
            <a:spLocks noGrp="1"/>
          </p:cNvSpPr>
          <p:nvPr>
            <p:ph type="body" sz="quarter" idx="14"/>
          </p:nvPr>
        </p:nvSpPr>
        <p:spPr/>
        <p:txBody>
          <a:bodyPr/>
          <a:lstStyle/>
          <a:p>
            <a:r>
              <a:rPr lang="en-US"/>
              <a:t>03/01/2024 - 01/31/2025</a:t>
            </a:r>
          </a:p>
        </p:txBody>
      </p:sp>
    </p:spTree>
    <p:extLst>
      <p:ext uri="{BB962C8B-B14F-4D97-AF65-F5344CB8AC3E}">
        <p14:creationId xmlns:p14="http://schemas.microsoft.com/office/powerpoint/2010/main" val="30856574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41D506-D519-4993-BA38-980F60C3E1F2}"/>
              </a:ext>
            </a:extLst>
          </p:cNvPr>
          <p:cNvSpPr>
            <a:spLocks noGrp="1"/>
          </p:cNvSpPr>
          <p:nvPr>
            <p:ph type="title"/>
          </p:nvPr>
        </p:nvSpPr>
        <p:spPr/>
        <p:txBody>
          <a:bodyPr/>
          <a:lstStyle/>
          <a:p>
            <a:r>
              <a:rPr lang="en-US"/>
              <a:t>Instagram Stories Table | bruno_perini - 5 of 25</a:t>
            </a:r>
          </a:p>
        </p:txBody>
      </p:sp>
      <p:graphicFrame>
        <p:nvGraphicFramePr>
          <p:cNvPr id="5" name="Table Placeholder 4">
            <a:extLst>
              <a:ext uri="{FF2B5EF4-FFF2-40B4-BE49-F238E27FC236}">
                <a16:creationId xmlns:a16="http://schemas.microsoft.com/office/drawing/2014/main" id="{B664D7FC-C1F1-4F79-9CB4-06A37CF0018E}"/>
              </a:ext>
            </a:extLst>
          </p:cNvPr>
          <p:cNvGraphicFramePr>
            <a:graphicFrameLocks noGrp="1"/>
          </p:cNvGraphicFramePr>
          <p:nvPr>
            <p:ph type="tbl" sz="quarter" idx="13"/>
            <p:extLst>
              <p:ext uri="{D42A27DB-BD31-4B8C-83A1-F6EECF244321}">
                <p14:modId xmlns:p14="http://schemas.microsoft.com/office/powerpoint/2010/main" val="5241760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1798533103"/>
                    </a:ext>
                  </a:extLst>
                </a:gridCol>
                <a:gridCol w="493776">
                  <a:extLst>
                    <a:ext uri="{9D8B030D-6E8A-4147-A177-3AD203B41FA5}">
                      <a16:colId xmlns:a16="http://schemas.microsoft.com/office/drawing/2014/main" val="1604597044"/>
                    </a:ext>
                  </a:extLst>
                </a:gridCol>
                <a:gridCol w="658368">
                  <a:extLst>
                    <a:ext uri="{9D8B030D-6E8A-4147-A177-3AD203B41FA5}">
                      <a16:colId xmlns:a16="http://schemas.microsoft.com/office/drawing/2014/main" val="3146087218"/>
                    </a:ext>
                  </a:extLst>
                </a:gridCol>
                <a:gridCol w="740664">
                  <a:extLst>
                    <a:ext uri="{9D8B030D-6E8A-4147-A177-3AD203B41FA5}">
                      <a16:colId xmlns:a16="http://schemas.microsoft.com/office/drawing/2014/main" val="3551252991"/>
                    </a:ext>
                  </a:extLst>
                </a:gridCol>
                <a:gridCol w="246888">
                  <a:extLst>
                    <a:ext uri="{9D8B030D-6E8A-4147-A177-3AD203B41FA5}">
                      <a16:colId xmlns:a16="http://schemas.microsoft.com/office/drawing/2014/main" val="1624887272"/>
                    </a:ext>
                  </a:extLst>
                </a:gridCol>
                <a:gridCol w="246888">
                  <a:extLst>
                    <a:ext uri="{9D8B030D-6E8A-4147-A177-3AD203B41FA5}">
                      <a16:colId xmlns:a16="http://schemas.microsoft.com/office/drawing/2014/main" val="383991492"/>
                    </a:ext>
                  </a:extLst>
                </a:gridCol>
                <a:gridCol w="246888">
                  <a:extLst>
                    <a:ext uri="{9D8B030D-6E8A-4147-A177-3AD203B41FA5}">
                      <a16:colId xmlns:a16="http://schemas.microsoft.com/office/drawing/2014/main" val="3687420795"/>
                    </a:ext>
                  </a:extLst>
                </a:gridCol>
                <a:gridCol w="246888">
                  <a:extLst>
                    <a:ext uri="{9D8B030D-6E8A-4147-A177-3AD203B41FA5}">
                      <a16:colId xmlns:a16="http://schemas.microsoft.com/office/drawing/2014/main" val="4177755561"/>
                    </a:ext>
                  </a:extLst>
                </a:gridCol>
                <a:gridCol w="246888">
                  <a:extLst>
                    <a:ext uri="{9D8B030D-6E8A-4147-A177-3AD203B41FA5}">
                      <a16:colId xmlns:a16="http://schemas.microsoft.com/office/drawing/2014/main" val="2123073029"/>
                    </a:ext>
                  </a:extLst>
                </a:gridCol>
                <a:gridCol w="246888">
                  <a:extLst>
                    <a:ext uri="{9D8B030D-6E8A-4147-A177-3AD203B41FA5}">
                      <a16:colId xmlns:a16="http://schemas.microsoft.com/office/drawing/2014/main" val="1840895862"/>
                    </a:ext>
                  </a:extLst>
                </a:gridCol>
                <a:gridCol w="246888">
                  <a:extLst>
                    <a:ext uri="{9D8B030D-6E8A-4147-A177-3AD203B41FA5}">
                      <a16:colId xmlns:a16="http://schemas.microsoft.com/office/drawing/2014/main" val="3900462513"/>
                    </a:ext>
                  </a:extLst>
                </a:gridCol>
                <a:gridCol w="246888">
                  <a:extLst>
                    <a:ext uri="{9D8B030D-6E8A-4147-A177-3AD203B41FA5}">
                      <a16:colId xmlns:a16="http://schemas.microsoft.com/office/drawing/2014/main" val="2988818949"/>
                    </a:ext>
                  </a:extLst>
                </a:gridCol>
                <a:gridCol w="246888">
                  <a:extLst>
                    <a:ext uri="{9D8B030D-6E8A-4147-A177-3AD203B41FA5}">
                      <a16:colId xmlns:a16="http://schemas.microsoft.com/office/drawing/2014/main" val="2263164095"/>
                    </a:ext>
                  </a:extLst>
                </a:gridCol>
                <a:gridCol w="246888">
                  <a:extLst>
                    <a:ext uri="{9D8B030D-6E8A-4147-A177-3AD203B41FA5}">
                      <a16:colId xmlns:a16="http://schemas.microsoft.com/office/drawing/2014/main" val="724368557"/>
                    </a:ext>
                  </a:extLst>
                </a:gridCol>
                <a:gridCol w="246888">
                  <a:extLst>
                    <a:ext uri="{9D8B030D-6E8A-4147-A177-3AD203B41FA5}">
                      <a16:colId xmlns:a16="http://schemas.microsoft.com/office/drawing/2014/main" val="3588377992"/>
                    </a:ext>
                  </a:extLst>
                </a:gridCol>
                <a:gridCol w="246888">
                  <a:extLst>
                    <a:ext uri="{9D8B030D-6E8A-4147-A177-3AD203B41FA5}">
                      <a16:colId xmlns:a16="http://schemas.microsoft.com/office/drawing/2014/main" val="282446291"/>
                    </a:ext>
                  </a:extLst>
                </a:gridCol>
                <a:gridCol w="246888">
                  <a:extLst>
                    <a:ext uri="{9D8B030D-6E8A-4147-A177-3AD203B41FA5}">
                      <a16:colId xmlns:a16="http://schemas.microsoft.com/office/drawing/2014/main" val="1944277822"/>
                    </a:ext>
                  </a:extLst>
                </a:gridCol>
                <a:gridCol w="246888">
                  <a:extLst>
                    <a:ext uri="{9D8B030D-6E8A-4147-A177-3AD203B41FA5}">
                      <a16:colId xmlns:a16="http://schemas.microsoft.com/office/drawing/2014/main" val="721123951"/>
                    </a:ext>
                  </a:extLst>
                </a:gridCol>
                <a:gridCol w="246888">
                  <a:extLst>
                    <a:ext uri="{9D8B030D-6E8A-4147-A177-3AD203B41FA5}">
                      <a16:colId xmlns:a16="http://schemas.microsoft.com/office/drawing/2014/main" val="2098989047"/>
                    </a:ext>
                  </a:extLst>
                </a:gridCol>
                <a:gridCol w="246888">
                  <a:extLst>
                    <a:ext uri="{9D8B030D-6E8A-4147-A177-3AD203B41FA5}">
                      <a16:colId xmlns:a16="http://schemas.microsoft.com/office/drawing/2014/main" val="1112020546"/>
                    </a:ext>
                  </a:extLst>
                </a:gridCol>
                <a:gridCol w="246888">
                  <a:extLst>
                    <a:ext uri="{9D8B030D-6E8A-4147-A177-3AD203B41FA5}">
                      <a16:colId xmlns:a16="http://schemas.microsoft.com/office/drawing/2014/main" val="2369290868"/>
                    </a:ext>
                  </a:extLst>
                </a:gridCol>
                <a:gridCol w="246888">
                  <a:extLst>
                    <a:ext uri="{9D8B030D-6E8A-4147-A177-3AD203B41FA5}">
                      <a16:colId xmlns:a16="http://schemas.microsoft.com/office/drawing/2014/main" val="3336999256"/>
                    </a:ext>
                  </a:extLst>
                </a:gridCol>
                <a:gridCol w="246888">
                  <a:extLst>
                    <a:ext uri="{9D8B030D-6E8A-4147-A177-3AD203B41FA5}">
                      <a16:colId xmlns:a16="http://schemas.microsoft.com/office/drawing/2014/main" val="196612421"/>
                    </a:ext>
                  </a:extLst>
                </a:gridCol>
                <a:gridCol w="246888">
                  <a:extLst>
                    <a:ext uri="{9D8B030D-6E8A-4147-A177-3AD203B41FA5}">
                      <a16:colId xmlns:a16="http://schemas.microsoft.com/office/drawing/2014/main" val="27304756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34408845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01/31/2025 10:52:36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01/31/2025 10:52:36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Calibri"/>
                          <a:ea typeface="+mn-ea"/>
                          <a:cs typeface="+mn-cs"/>
                        </a:rPr>
                        <a:t>Gravação de episódio sobre
Marketing Digital para o
EN S
....
.....
Muito obrigado pela participação,
@berudolph e @leandroladeiran!
Esse episódio vai ao ar na semana
que vem.</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109330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105926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89799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0.7592 %</a:t>
                      </a:r>
                    </a:p>
                  </a:txBody>
                  <a:tcPr/>
                </a:tc>
                <a:extLst>
                  <a:ext uri="{0D108BD9-81ED-4DB2-BD59-A6C34878D82A}">
                    <a16:rowId xmlns:a16="http://schemas.microsoft.com/office/drawing/2014/main" val="288741931"/>
                  </a:ext>
                </a:extLst>
              </a:tr>
            </a:tbl>
          </a:graphicData>
        </a:graphic>
      </p:graphicFrame>
      <p:sp>
        <p:nvSpPr>
          <p:cNvPr id="4" name="Text Placeholder 3">
            <a:extLst>
              <a:ext uri="{FF2B5EF4-FFF2-40B4-BE49-F238E27FC236}">
                <a16:creationId xmlns:a16="http://schemas.microsoft.com/office/drawing/2014/main" id="{DC5F29D8-0D99-496A-849F-8E25F1F068CA}"/>
              </a:ext>
            </a:extLst>
          </p:cNvPr>
          <p:cNvSpPr>
            <a:spLocks noGrp="1"/>
          </p:cNvSpPr>
          <p:nvPr>
            <p:ph type="body" sz="quarter" idx="14"/>
          </p:nvPr>
        </p:nvSpPr>
        <p:spPr/>
        <p:txBody>
          <a:bodyPr/>
          <a:lstStyle/>
          <a:p>
            <a:r>
              <a:rPr lang="en-US"/>
              <a:t>03/01/2024 - 01/31/2025</a:t>
            </a:r>
          </a:p>
        </p:txBody>
      </p:sp>
    </p:spTree>
    <p:extLst>
      <p:ext uri="{BB962C8B-B14F-4D97-AF65-F5344CB8AC3E}">
        <p14:creationId xmlns:p14="http://schemas.microsoft.com/office/powerpoint/2010/main" val="26860320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704917-DC33-4CDF-8E4A-8C43E0E7B313}"/>
              </a:ext>
            </a:extLst>
          </p:cNvPr>
          <p:cNvSpPr>
            <a:spLocks noGrp="1"/>
          </p:cNvSpPr>
          <p:nvPr>
            <p:ph type="title"/>
          </p:nvPr>
        </p:nvSpPr>
        <p:spPr/>
        <p:txBody>
          <a:bodyPr/>
          <a:lstStyle/>
          <a:p>
            <a:r>
              <a:rPr lang="en-US"/>
              <a:t>Instagram Stories Table | bruno_perini - 6 of 25</a:t>
            </a:r>
          </a:p>
        </p:txBody>
      </p:sp>
      <p:graphicFrame>
        <p:nvGraphicFramePr>
          <p:cNvPr id="5" name="Table Placeholder 4">
            <a:extLst>
              <a:ext uri="{FF2B5EF4-FFF2-40B4-BE49-F238E27FC236}">
                <a16:creationId xmlns:a16="http://schemas.microsoft.com/office/drawing/2014/main" id="{2DCB747C-E5B5-4F8F-B10C-7EFDB8BB16B9}"/>
              </a:ext>
            </a:extLst>
          </p:cNvPr>
          <p:cNvGraphicFramePr>
            <a:graphicFrameLocks noGrp="1"/>
          </p:cNvGraphicFramePr>
          <p:nvPr>
            <p:ph type="tbl" sz="quarter" idx="13"/>
            <p:extLst>
              <p:ext uri="{D42A27DB-BD31-4B8C-83A1-F6EECF244321}">
                <p14:modId xmlns:p14="http://schemas.microsoft.com/office/powerpoint/2010/main" val="5357352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317134161"/>
                    </a:ext>
                  </a:extLst>
                </a:gridCol>
                <a:gridCol w="493776">
                  <a:extLst>
                    <a:ext uri="{9D8B030D-6E8A-4147-A177-3AD203B41FA5}">
                      <a16:colId xmlns:a16="http://schemas.microsoft.com/office/drawing/2014/main" val="1979652551"/>
                    </a:ext>
                  </a:extLst>
                </a:gridCol>
                <a:gridCol w="658368">
                  <a:extLst>
                    <a:ext uri="{9D8B030D-6E8A-4147-A177-3AD203B41FA5}">
                      <a16:colId xmlns:a16="http://schemas.microsoft.com/office/drawing/2014/main" val="1475984701"/>
                    </a:ext>
                  </a:extLst>
                </a:gridCol>
                <a:gridCol w="740664">
                  <a:extLst>
                    <a:ext uri="{9D8B030D-6E8A-4147-A177-3AD203B41FA5}">
                      <a16:colId xmlns:a16="http://schemas.microsoft.com/office/drawing/2014/main" val="757457745"/>
                    </a:ext>
                  </a:extLst>
                </a:gridCol>
                <a:gridCol w="246888">
                  <a:extLst>
                    <a:ext uri="{9D8B030D-6E8A-4147-A177-3AD203B41FA5}">
                      <a16:colId xmlns:a16="http://schemas.microsoft.com/office/drawing/2014/main" val="3888041263"/>
                    </a:ext>
                  </a:extLst>
                </a:gridCol>
                <a:gridCol w="246888">
                  <a:extLst>
                    <a:ext uri="{9D8B030D-6E8A-4147-A177-3AD203B41FA5}">
                      <a16:colId xmlns:a16="http://schemas.microsoft.com/office/drawing/2014/main" val="184654738"/>
                    </a:ext>
                  </a:extLst>
                </a:gridCol>
                <a:gridCol w="246888">
                  <a:extLst>
                    <a:ext uri="{9D8B030D-6E8A-4147-A177-3AD203B41FA5}">
                      <a16:colId xmlns:a16="http://schemas.microsoft.com/office/drawing/2014/main" val="2684444327"/>
                    </a:ext>
                  </a:extLst>
                </a:gridCol>
                <a:gridCol w="246888">
                  <a:extLst>
                    <a:ext uri="{9D8B030D-6E8A-4147-A177-3AD203B41FA5}">
                      <a16:colId xmlns:a16="http://schemas.microsoft.com/office/drawing/2014/main" val="2266677641"/>
                    </a:ext>
                  </a:extLst>
                </a:gridCol>
                <a:gridCol w="246888">
                  <a:extLst>
                    <a:ext uri="{9D8B030D-6E8A-4147-A177-3AD203B41FA5}">
                      <a16:colId xmlns:a16="http://schemas.microsoft.com/office/drawing/2014/main" val="37090677"/>
                    </a:ext>
                  </a:extLst>
                </a:gridCol>
                <a:gridCol w="246888">
                  <a:extLst>
                    <a:ext uri="{9D8B030D-6E8A-4147-A177-3AD203B41FA5}">
                      <a16:colId xmlns:a16="http://schemas.microsoft.com/office/drawing/2014/main" val="1959774740"/>
                    </a:ext>
                  </a:extLst>
                </a:gridCol>
                <a:gridCol w="246888">
                  <a:extLst>
                    <a:ext uri="{9D8B030D-6E8A-4147-A177-3AD203B41FA5}">
                      <a16:colId xmlns:a16="http://schemas.microsoft.com/office/drawing/2014/main" val="2854008804"/>
                    </a:ext>
                  </a:extLst>
                </a:gridCol>
                <a:gridCol w="246888">
                  <a:extLst>
                    <a:ext uri="{9D8B030D-6E8A-4147-A177-3AD203B41FA5}">
                      <a16:colId xmlns:a16="http://schemas.microsoft.com/office/drawing/2014/main" val="1850949806"/>
                    </a:ext>
                  </a:extLst>
                </a:gridCol>
                <a:gridCol w="246888">
                  <a:extLst>
                    <a:ext uri="{9D8B030D-6E8A-4147-A177-3AD203B41FA5}">
                      <a16:colId xmlns:a16="http://schemas.microsoft.com/office/drawing/2014/main" val="2079177884"/>
                    </a:ext>
                  </a:extLst>
                </a:gridCol>
                <a:gridCol w="246888">
                  <a:extLst>
                    <a:ext uri="{9D8B030D-6E8A-4147-A177-3AD203B41FA5}">
                      <a16:colId xmlns:a16="http://schemas.microsoft.com/office/drawing/2014/main" val="1510016203"/>
                    </a:ext>
                  </a:extLst>
                </a:gridCol>
                <a:gridCol w="246888">
                  <a:extLst>
                    <a:ext uri="{9D8B030D-6E8A-4147-A177-3AD203B41FA5}">
                      <a16:colId xmlns:a16="http://schemas.microsoft.com/office/drawing/2014/main" val="1218970588"/>
                    </a:ext>
                  </a:extLst>
                </a:gridCol>
                <a:gridCol w="246888">
                  <a:extLst>
                    <a:ext uri="{9D8B030D-6E8A-4147-A177-3AD203B41FA5}">
                      <a16:colId xmlns:a16="http://schemas.microsoft.com/office/drawing/2014/main" val="3012780288"/>
                    </a:ext>
                  </a:extLst>
                </a:gridCol>
                <a:gridCol w="246888">
                  <a:extLst>
                    <a:ext uri="{9D8B030D-6E8A-4147-A177-3AD203B41FA5}">
                      <a16:colId xmlns:a16="http://schemas.microsoft.com/office/drawing/2014/main" val="894740981"/>
                    </a:ext>
                  </a:extLst>
                </a:gridCol>
                <a:gridCol w="246888">
                  <a:extLst>
                    <a:ext uri="{9D8B030D-6E8A-4147-A177-3AD203B41FA5}">
                      <a16:colId xmlns:a16="http://schemas.microsoft.com/office/drawing/2014/main" val="3692636825"/>
                    </a:ext>
                  </a:extLst>
                </a:gridCol>
                <a:gridCol w="246888">
                  <a:extLst>
                    <a:ext uri="{9D8B030D-6E8A-4147-A177-3AD203B41FA5}">
                      <a16:colId xmlns:a16="http://schemas.microsoft.com/office/drawing/2014/main" val="2070569263"/>
                    </a:ext>
                  </a:extLst>
                </a:gridCol>
                <a:gridCol w="246888">
                  <a:extLst>
                    <a:ext uri="{9D8B030D-6E8A-4147-A177-3AD203B41FA5}">
                      <a16:colId xmlns:a16="http://schemas.microsoft.com/office/drawing/2014/main" val="3378499177"/>
                    </a:ext>
                  </a:extLst>
                </a:gridCol>
                <a:gridCol w="246888">
                  <a:extLst>
                    <a:ext uri="{9D8B030D-6E8A-4147-A177-3AD203B41FA5}">
                      <a16:colId xmlns:a16="http://schemas.microsoft.com/office/drawing/2014/main" val="3702692693"/>
                    </a:ext>
                  </a:extLst>
                </a:gridCol>
                <a:gridCol w="246888">
                  <a:extLst>
                    <a:ext uri="{9D8B030D-6E8A-4147-A177-3AD203B41FA5}">
                      <a16:colId xmlns:a16="http://schemas.microsoft.com/office/drawing/2014/main" val="3590939187"/>
                    </a:ext>
                  </a:extLst>
                </a:gridCol>
                <a:gridCol w="246888">
                  <a:extLst>
                    <a:ext uri="{9D8B030D-6E8A-4147-A177-3AD203B41FA5}">
                      <a16:colId xmlns:a16="http://schemas.microsoft.com/office/drawing/2014/main" val="2030061769"/>
                    </a:ext>
                  </a:extLst>
                </a:gridCol>
                <a:gridCol w="246888">
                  <a:extLst>
                    <a:ext uri="{9D8B030D-6E8A-4147-A177-3AD203B41FA5}">
                      <a16:colId xmlns:a16="http://schemas.microsoft.com/office/drawing/2014/main" val="12382780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8383120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01/31/2025 09:15:09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01/31/2025 09:15:09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 - -
I
Minhas Marias
@maluperini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186185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166310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65800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0.4524 %</a:t>
                      </a:r>
                    </a:p>
                  </a:txBody>
                  <a:tcPr/>
                </a:tc>
                <a:extLst>
                  <a:ext uri="{0D108BD9-81ED-4DB2-BD59-A6C34878D82A}">
                    <a16:rowId xmlns:a16="http://schemas.microsoft.com/office/drawing/2014/main" val="3910407059"/>
                  </a:ext>
                </a:extLst>
              </a:tr>
            </a:tbl>
          </a:graphicData>
        </a:graphic>
      </p:graphicFrame>
      <p:sp>
        <p:nvSpPr>
          <p:cNvPr id="4" name="Text Placeholder 3">
            <a:extLst>
              <a:ext uri="{FF2B5EF4-FFF2-40B4-BE49-F238E27FC236}">
                <a16:creationId xmlns:a16="http://schemas.microsoft.com/office/drawing/2014/main" id="{99C9BD27-E12F-4E25-A336-65E7F6830302}"/>
              </a:ext>
            </a:extLst>
          </p:cNvPr>
          <p:cNvSpPr>
            <a:spLocks noGrp="1"/>
          </p:cNvSpPr>
          <p:nvPr>
            <p:ph type="body" sz="quarter" idx="14"/>
          </p:nvPr>
        </p:nvSpPr>
        <p:spPr/>
        <p:txBody>
          <a:bodyPr/>
          <a:lstStyle/>
          <a:p>
            <a:r>
              <a:rPr lang="en-US"/>
              <a:t>03/01/2024 - 01/31/2025</a:t>
            </a:r>
          </a:p>
        </p:txBody>
      </p:sp>
    </p:spTree>
    <p:extLst>
      <p:ext uri="{BB962C8B-B14F-4D97-AF65-F5344CB8AC3E}">
        <p14:creationId xmlns:p14="http://schemas.microsoft.com/office/powerpoint/2010/main" val="266310052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E20219-CC59-4BFE-84DB-0CF959C97DC8}"/>
              </a:ext>
            </a:extLst>
          </p:cNvPr>
          <p:cNvSpPr>
            <a:spLocks noGrp="1"/>
          </p:cNvSpPr>
          <p:nvPr>
            <p:ph type="title"/>
          </p:nvPr>
        </p:nvSpPr>
        <p:spPr/>
        <p:txBody>
          <a:bodyPr/>
          <a:lstStyle/>
          <a:p>
            <a:r>
              <a:rPr lang="en-US"/>
              <a:t>Instagram Stories Table | bruno_perini - 7 of 25</a:t>
            </a:r>
          </a:p>
        </p:txBody>
      </p:sp>
      <p:graphicFrame>
        <p:nvGraphicFramePr>
          <p:cNvPr id="5" name="Table Placeholder 4">
            <a:extLst>
              <a:ext uri="{FF2B5EF4-FFF2-40B4-BE49-F238E27FC236}">
                <a16:creationId xmlns:a16="http://schemas.microsoft.com/office/drawing/2014/main" id="{1255B97D-28A7-462E-8B5A-B95F18378E17}"/>
              </a:ext>
            </a:extLst>
          </p:cNvPr>
          <p:cNvGraphicFramePr>
            <a:graphicFrameLocks noGrp="1"/>
          </p:cNvGraphicFramePr>
          <p:nvPr>
            <p:ph type="tbl" sz="quarter" idx="13"/>
            <p:extLst>
              <p:ext uri="{D42A27DB-BD31-4B8C-83A1-F6EECF244321}">
                <p14:modId xmlns:p14="http://schemas.microsoft.com/office/powerpoint/2010/main" val="1334668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691054019"/>
                    </a:ext>
                  </a:extLst>
                </a:gridCol>
                <a:gridCol w="493776">
                  <a:extLst>
                    <a:ext uri="{9D8B030D-6E8A-4147-A177-3AD203B41FA5}">
                      <a16:colId xmlns:a16="http://schemas.microsoft.com/office/drawing/2014/main" val="1236844394"/>
                    </a:ext>
                  </a:extLst>
                </a:gridCol>
                <a:gridCol w="658368">
                  <a:extLst>
                    <a:ext uri="{9D8B030D-6E8A-4147-A177-3AD203B41FA5}">
                      <a16:colId xmlns:a16="http://schemas.microsoft.com/office/drawing/2014/main" val="574118522"/>
                    </a:ext>
                  </a:extLst>
                </a:gridCol>
                <a:gridCol w="740664">
                  <a:extLst>
                    <a:ext uri="{9D8B030D-6E8A-4147-A177-3AD203B41FA5}">
                      <a16:colId xmlns:a16="http://schemas.microsoft.com/office/drawing/2014/main" val="2667448951"/>
                    </a:ext>
                  </a:extLst>
                </a:gridCol>
                <a:gridCol w="246888">
                  <a:extLst>
                    <a:ext uri="{9D8B030D-6E8A-4147-A177-3AD203B41FA5}">
                      <a16:colId xmlns:a16="http://schemas.microsoft.com/office/drawing/2014/main" val="604529451"/>
                    </a:ext>
                  </a:extLst>
                </a:gridCol>
                <a:gridCol w="246888">
                  <a:extLst>
                    <a:ext uri="{9D8B030D-6E8A-4147-A177-3AD203B41FA5}">
                      <a16:colId xmlns:a16="http://schemas.microsoft.com/office/drawing/2014/main" val="3801230266"/>
                    </a:ext>
                  </a:extLst>
                </a:gridCol>
                <a:gridCol w="246888">
                  <a:extLst>
                    <a:ext uri="{9D8B030D-6E8A-4147-A177-3AD203B41FA5}">
                      <a16:colId xmlns:a16="http://schemas.microsoft.com/office/drawing/2014/main" val="1598856734"/>
                    </a:ext>
                  </a:extLst>
                </a:gridCol>
                <a:gridCol w="246888">
                  <a:extLst>
                    <a:ext uri="{9D8B030D-6E8A-4147-A177-3AD203B41FA5}">
                      <a16:colId xmlns:a16="http://schemas.microsoft.com/office/drawing/2014/main" val="1989967912"/>
                    </a:ext>
                  </a:extLst>
                </a:gridCol>
                <a:gridCol w="246888">
                  <a:extLst>
                    <a:ext uri="{9D8B030D-6E8A-4147-A177-3AD203B41FA5}">
                      <a16:colId xmlns:a16="http://schemas.microsoft.com/office/drawing/2014/main" val="1813061895"/>
                    </a:ext>
                  </a:extLst>
                </a:gridCol>
                <a:gridCol w="246888">
                  <a:extLst>
                    <a:ext uri="{9D8B030D-6E8A-4147-A177-3AD203B41FA5}">
                      <a16:colId xmlns:a16="http://schemas.microsoft.com/office/drawing/2014/main" val="1249263175"/>
                    </a:ext>
                  </a:extLst>
                </a:gridCol>
                <a:gridCol w="246888">
                  <a:extLst>
                    <a:ext uri="{9D8B030D-6E8A-4147-A177-3AD203B41FA5}">
                      <a16:colId xmlns:a16="http://schemas.microsoft.com/office/drawing/2014/main" val="4191574995"/>
                    </a:ext>
                  </a:extLst>
                </a:gridCol>
                <a:gridCol w="246888">
                  <a:extLst>
                    <a:ext uri="{9D8B030D-6E8A-4147-A177-3AD203B41FA5}">
                      <a16:colId xmlns:a16="http://schemas.microsoft.com/office/drawing/2014/main" val="2523548571"/>
                    </a:ext>
                  </a:extLst>
                </a:gridCol>
                <a:gridCol w="246888">
                  <a:extLst>
                    <a:ext uri="{9D8B030D-6E8A-4147-A177-3AD203B41FA5}">
                      <a16:colId xmlns:a16="http://schemas.microsoft.com/office/drawing/2014/main" val="1041425988"/>
                    </a:ext>
                  </a:extLst>
                </a:gridCol>
                <a:gridCol w="246888">
                  <a:extLst>
                    <a:ext uri="{9D8B030D-6E8A-4147-A177-3AD203B41FA5}">
                      <a16:colId xmlns:a16="http://schemas.microsoft.com/office/drawing/2014/main" val="656530899"/>
                    </a:ext>
                  </a:extLst>
                </a:gridCol>
                <a:gridCol w="246888">
                  <a:extLst>
                    <a:ext uri="{9D8B030D-6E8A-4147-A177-3AD203B41FA5}">
                      <a16:colId xmlns:a16="http://schemas.microsoft.com/office/drawing/2014/main" val="3664014898"/>
                    </a:ext>
                  </a:extLst>
                </a:gridCol>
                <a:gridCol w="246888">
                  <a:extLst>
                    <a:ext uri="{9D8B030D-6E8A-4147-A177-3AD203B41FA5}">
                      <a16:colId xmlns:a16="http://schemas.microsoft.com/office/drawing/2014/main" val="2231540306"/>
                    </a:ext>
                  </a:extLst>
                </a:gridCol>
                <a:gridCol w="246888">
                  <a:extLst>
                    <a:ext uri="{9D8B030D-6E8A-4147-A177-3AD203B41FA5}">
                      <a16:colId xmlns:a16="http://schemas.microsoft.com/office/drawing/2014/main" val="2649591832"/>
                    </a:ext>
                  </a:extLst>
                </a:gridCol>
                <a:gridCol w="246888">
                  <a:extLst>
                    <a:ext uri="{9D8B030D-6E8A-4147-A177-3AD203B41FA5}">
                      <a16:colId xmlns:a16="http://schemas.microsoft.com/office/drawing/2014/main" val="275053160"/>
                    </a:ext>
                  </a:extLst>
                </a:gridCol>
                <a:gridCol w="246888">
                  <a:extLst>
                    <a:ext uri="{9D8B030D-6E8A-4147-A177-3AD203B41FA5}">
                      <a16:colId xmlns:a16="http://schemas.microsoft.com/office/drawing/2014/main" val="1209319898"/>
                    </a:ext>
                  </a:extLst>
                </a:gridCol>
                <a:gridCol w="246888">
                  <a:extLst>
                    <a:ext uri="{9D8B030D-6E8A-4147-A177-3AD203B41FA5}">
                      <a16:colId xmlns:a16="http://schemas.microsoft.com/office/drawing/2014/main" val="2178174316"/>
                    </a:ext>
                  </a:extLst>
                </a:gridCol>
                <a:gridCol w="246888">
                  <a:extLst>
                    <a:ext uri="{9D8B030D-6E8A-4147-A177-3AD203B41FA5}">
                      <a16:colId xmlns:a16="http://schemas.microsoft.com/office/drawing/2014/main" val="1070066289"/>
                    </a:ext>
                  </a:extLst>
                </a:gridCol>
                <a:gridCol w="246888">
                  <a:extLst>
                    <a:ext uri="{9D8B030D-6E8A-4147-A177-3AD203B41FA5}">
                      <a16:colId xmlns:a16="http://schemas.microsoft.com/office/drawing/2014/main" val="820393057"/>
                    </a:ext>
                  </a:extLst>
                </a:gridCol>
                <a:gridCol w="246888">
                  <a:extLst>
                    <a:ext uri="{9D8B030D-6E8A-4147-A177-3AD203B41FA5}">
                      <a16:colId xmlns:a16="http://schemas.microsoft.com/office/drawing/2014/main" val="3374311035"/>
                    </a:ext>
                  </a:extLst>
                </a:gridCol>
                <a:gridCol w="246888">
                  <a:extLst>
                    <a:ext uri="{9D8B030D-6E8A-4147-A177-3AD203B41FA5}">
                      <a16:colId xmlns:a16="http://schemas.microsoft.com/office/drawing/2014/main" val="13030672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30239459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01/31/2025 08:54:44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01/31/2025 08:54:44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Calibri"/>
                          <a:ea typeface="+mn-ea"/>
                          <a:cs typeface="+mn-cs"/>
                        </a:rPr>
                        <a:t>Para quem faz JJ: um dia meu
braço vai parar de ficar roxo
ou isso será eterno?</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79522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79522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74387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85920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1.0190 %</a:t>
                      </a:r>
                    </a:p>
                  </a:txBody>
                  <a:tcPr/>
                </a:tc>
                <a:extLst>
                  <a:ext uri="{0D108BD9-81ED-4DB2-BD59-A6C34878D82A}">
                    <a16:rowId xmlns:a16="http://schemas.microsoft.com/office/drawing/2014/main" val="1589943094"/>
                  </a:ext>
                </a:extLst>
              </a:tr>
            </a:tbl>
          </a:graphicData>
        </a:graphic>
      </p:graphicFrame>
      <p:sp>
        <p:nvSpPr>
          <p:cNvPr id="4" name="Text Placeholder 3">
            <a:extLst>
              <a:ext uri="{FF2B5EF4-FFF2-40B4-BE49-F238E27FC236}">
                <a16:creationId xmlns:a16="http://schemas.microsoft.com/office/drawing/2014/main" id="{68529F6C-FCD5-4ACA-B25E-C10F51311C74}"/>
              </a:ext>
            </a:extLst>
          </p:cNvPr>
          <p:cNvSpPr>
            <a:spLocks noGrp="1"/>
          </p:cNvSpPr>
          <p:nvPr>
            <p:ph type="body" sz="quarter" idx="14"/>
          </p:nvPr>
        </p:nvSpPr>
        <p:spPr/>
        <p:txBody>
          <a:bodyPr/>
          <a:lstStyle/>
          <a:p>
            <a:r>
              <a:rPr lang="en-US"/>
              <a:t>03/01/2024 - 01/31/2025</a:t>
            </a:r>
          </a:p>
        </p:txBody>
      </p:sp>
    </p:spTree>
    <p:extLst>
      <p:ext uri="{BB962C8B-B14F-4D97-AF65-F5344CB8AC3E}">
        <p14:creationId xmlns:p14="http://schemas.microsoft.com/office/powerpoint/2010/main" val="176909325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2624E8-E9A8-486C-8744-E70325788F43}"/>
              </a:ext>
            </a:extLst>
          </p:cNvPr>
          <p:cNvSpPr>
            <a:spLocks noGrp="1"/>
          </p:cNvSpPr>
          <p:nvPr>
            <p:ph type="title"/>
          </p:nvPr>
        </p:nvSpPr>
        <p:spPr/>
        <p:txBody>
          <a:bodyPr/>
          <a:lstStyle/>
          <a:p>
            <a:r>
              <a:rPr lang="en-US"/>
              <a:t>Instagram Stories Table | bruno_perini - 8 of 25</a:t>
            </a:r>
          </a:p>
        </p:txBody>
      </p:sp>
      <p:graphicFrame>
        <p:nvGraphicFramePr>
          <p:cNvPr id="5" name="Table Placeholder 4">
            <a:extLst>
              <a:ext uri="{FF2B5EF4-FFF2-40B4-BE49-F238E27FC236}">
                <a16:creationId xmlns:a16="http://schemas.microsoft.com/office/drawing/2014/main" id="{E08F240C-2945-4DB3-BE04-E4265530AC9C}"/>
              </a:ext>
            </a:extLst>
          </p:cNvPr>
          <p:cNvGraphicFramePr>
            <a:graphicFrameLocks noGrp="1"/>
          </p:cNvGraphicFramePr>
          <p:nvPr>
            <p:ph type="tbl" sz="quarter" idx="13"/>
            <p:extLst>
              <p:ext uri="{D42A27DB-BD31-4B8C-83A1-F6EECF244321}">
                <p14:modId xmlns:p14="http://schemas.microsoft.com/office/powerpoint/2010/main" val="41734586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3341065355"/>
                    </a:ext>
                  </a:extLst>
                </a:gridCol>
                <a:gridCol w="493776">
                  <a:extLst>
                    <a:ext uri="{9D8B030D-6E8A-4147-A177-3AD203B41FA5}">
                      <a16:colId xmlns:a16="http://schemas.microsoft.com/office/drawing/2014/main" val="2885457789"/>
                    </a:ext>
                  </a:extLst>
                </a:gridCol>
                <a:gridCol w="658368">
                  <a:extLst>
                    <a:ext uri="{9D8B030D-6E8A-4147-A177-3AD203B41FA5}">
                      <a16:colId xmlns:a16="http://schemas.microsoft.com/office/drawing/2014/main" val="273768485"/>
                    </a:ext>
                  </a:extLst>
                </a:gridCol>
                <a:gridCol w="740664">
                  <a:extLst>
                    <a:ext uri="{9D8B030D-6E8A-4147-A177-3AD203B41FA5}">
                      <a16:colId xmlns:a16="http://schemas.microsoft.com/office/drawing/2014/main" val="3680497689"/>
                    </a:ext>
                  </a:extLst>
                </a:gridCol>
                <a:gridCol w="246888">
                  <a:extLst>
                    <a:ext uri="{9D8B030D-6E8A-4147-A177-3AD203B41FA5}">
                      <a16:colId xmlns:a16="http://schemas.microsoft.com/office/drawing/2014/main" val="3181247969"/>
                    </a:ext>
                  </a:extLst>
                </a:gridCol>
                <a:gridCol w="246888">
                  <a:extLst>
                    <a:ext uri="{9D8B030D-6E8A-4147-A177-3AD203B41FA5}">
                      <a16:colId xmlns:a16="http://schemas.microsoft.com/office/drawing/2014/main" val="4239312469"/>
                    </a:ext>
                  </a:extLst>
                </a:gridCol>
                <a:gridCol w="246888">
                  <a:extLst>
                    <a:ext uri="{9D8B030D-6E8A-4147-A177-3AD203B41FA5}">
                      <a16:colId xmlns:a16="http://schemas.microsoft.com/office/drawing/2014/main" val="1518657504"/>
                    </a:ext>
                  </a:extLst>
                </a:gridCol>
                <a:gridCol w="246888">
                  <a:extLst>
                    <a:ext uri="{9D8B030D-6E8A-4147-A177-3AD203B41FA5}">
                      <a16:colId xmlns:a16="http://schemas.microsoft.com/office/drawing/2014/main" val="2714566032"/>
                    </a:ext>
                  </a:extLst>
                </a:gridCol>
                <a:gridCol w="246888">
                  <a:extLst>
                    <a:ext uri="{9D8B030D-6E8A-4147-A177-3AD203B41FA5}">
                      <a16:colId xmlns:a16="http://schemas.microsoft.com/office/drawing/2014/main" val="2851451326"/>
                    </a:ext>
                  </a:extLst>
                </a:gridCol>
                <a:gridCol w="246888">
                  <a:extLst>
                    <a:ext uri="{9D8B030D-6E8A-4147-A177-3AD203B41FA5}">
                      <a16:colId xmlns:a16="http://schemas.microsoft.com/office/drawing/2014/main" val="2899605160"/>
                    </a:ext>
                  </a:extLst>
                </a:gridCol>
                <a:gridCol w="246888">
                  <a:extLst>
                    <a:ext uri="{9D8B030D-6E8A-4147-A177-3AD203B41FA5}">
                      <a16:colId xmlns:a16="http://schemas.microsoft.com/office/drawing/2014/main" val="1446043816"/>
                    </a:ext>
                  </a:extLst>
                </a:gridCol>
                <a:gridCol w="246888">
                  <a:extLst>
                    <a:ext uri="{9D8B030D-6E8A-4147-A177-3AD203B41FA5}">
                      <a16:colId xmlns:a16="http://schemas.microsoft.com/office/drawing/2014/main" val="2302476774"/>
                    </a:ext>
                  </a:extLst>
                </a:gridCol>
                <a:gridCol w="246888">
                  <a:extLst>
                    <a:ext uri="{9D8B030D-6E8A-4147-A177-3AD203B41FA5}">
                      <a16:colId xmlns:a16="http://schemas.microsoft.com/office/drawing/2014/main" val="2855624865"/>
                    </a:ext>
                  </a:extLst>
                </a:gridCol>
                <a:gridCol w="246888">
                  <a:extLst>
                    <a:ext uri="{9D8B030D-6E8A-4147-A177-3AD203B41FA5}">
                      <a16:colId xmlns:a16="http://schemas.microsoft.com/office/drawing/2014/main" val="4180923300"/>
                    </a:ext>
                  </a:extLst>
                </a:gridCol>
                <a:gridCol w="246888">
                  <a:extLst>
                    <a:ext uri="{9D8B030D-6E8A-4147-A177-3AD203B41FA5}">
                      <a16:colId xmlns:a16="http://schemas.microsoft.com/office/drawing/2014/main" val="271582598"/>
                    </a:ext>
                  </a:extLst>
                </a:gridCol>
                <a:gridCol w="246888">
                  <a:extLst>
                    <a:ext uri="{9D8B030D-6E8A-4147-A177-3AD203B41FA5}">
                      <a16:colId xmlns:a16="http://schemas.microsoft.com/office/drawing/2014/main" val="3590057447"/>
                    </a:ext>
                  </a:extLst>
                </a:gridCol>
                <a:gridCol w="246888">
                  <a:extLst>
                    <a:ext uri="{9D8B030D-6E8A-4147-A177-3AD203B41FA5}">
                      <a16:colId xmlns:a16="http://schemas.microsoft.com/office/drawing/2014/main" val="2642198344"/>
                    </a:ext>
                  </a:extLst>
                </a:gridCol>
                <a:gridCol w="246888">
                  <a:extLst>
                    <a:ext uri="{9D8B030D-6E8A-4147-A177-3AD203B41FA5}">
                      <a16:colId xmlns:a16="http://schemas.microsoft.com/office/drawing/2014/main" val="933961782"/>
                    </a:ext>
                  </a:extLst>
                </a:gridCol>
                <a:gridCol w="246888">
                  <a:extLst>
                    <a:ext uri="{9D8B030D-6E8A-4147-A177-3AD203B41FA5}">
                      <a16:colId xmlns:a16="http://schemas.microsoft.com/office/drawing/2014/main" val="380143276"/>
                    </a:ext>
                  </a:extLst>
                </a:gridCol>
                <a:gridCol w="246888">
                  <a:extLst>
                    <a:ext uri="{9D8B030D-6E8A-4147-A177-3AD203B41FA5}">
                      <a16:colId xmlns:a16="http://schemas.microsoft.com/office/drawing/2014/main" val="2616069138"/>
                    </a:ext>
                  </a:extLst>
                </a:gridCol>
                <a:gridCol w="246888">
                  <a:extLst>
                    <a:ext uri="{9D8B030D-6E8A-4147-A177-3AD203B41FA5}">
                      <a16:colId xmlns:a16="http://schemas.microsoft.com/office/drawing/2014/main" val="1086794324"/>
                    </a:ext>
                  </a:extLst>
                </a:gridCol>
                <a:gridCol w="246888">
                  <a:extLst>
                    <a:ext uri="{9D8B030D-6E8A-4147-A177-3AD203B41FA5}">
                      <a16:colId xmlns:a16="http://schemas.microsoft.com/office/drawing/2014/main" val="229868624"/>
                    </a:ext>
                  </a:extLst>
                </a:gridCol>
                <a:gridCol w="246888">
                  <a:extLst>
                    <a:ext uri="{9D8B030D-6E8A-4147-A177-3AD203B41FA5}">
                      <a16:colId xmlns:a16="http://schemas.microsoft.com/office/drawing/2014/main" val="2111909676"/>
                    </a:ext>
                  </a:extLst>
                </a:gridCol>
                <a:gridCol w="246888">
                  <a:extLst>
                    <a:ext uri="{9D8B030D-6E8A-4147-A177-3AD203B41FA5}">
                      <a16:colId xmlns:a16="http://schemas.microsoft.com/office/drawing/2014/main" val="30902687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18526696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01/31/2025 08:13:23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01/31/2025 08:13:23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Calibri"/>
                          <a:ea typeface="+mn-ea"/>
                          <a:cs typeface="+mn-cs"/>
                        </a:rPr>
                        <a:t>7
5 4
Treino sem kimono
Tremendo pra cacete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67621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0.8601 %</a:t>
                      </a:r>
                    </a:p>
                  </a:txBody>
                  <a:tcPr/>
                </a:tc>
                <a:extLst>
                  <a:ext uri="{0D108BD9-81ED-4DB2-BD59-A6C34878D82A}">
                    <a16:rowId xmlns:a16="http://schemas.microsoft.com/office/drawing/2014/main" val="2346095336"/>
                  </a:ext>
                </a:extLst>
              </a:tr>
            </a:tbl>
          </a:graphicData>
        </a:graphic>
      </p:graphicFrame>
      <p:sp>
        <p:nvSpPr>
          <p:cNvPr id="4" name="Text Placeholder 3">
            <a:extLst>
              <a:ext uri="{FF2B5EF4-FFF2-40B4-BE49-F238E27FC236}">
                <a16:creationId xmlns:a16="http://schemas.microsoft.com/office/drawing/2014/main" id="{2A7B526C-277F-4362-A855-BAFFB633B2E4}"/>
              </a:ext>
            </a:extLst>
          </p:cNvPr>
          <p:cNvSpPr>
            <a:spLocks noGrp="1"/>
          </p:cNvSpPr>
          <p:nvPr>
            <p:ph type="body" sz="quarter" idx="14"/>
          </p:nvPr>
        </p:nvSpPr>
        <p:spPr/>
        <p:txBody>
          <a:bodyPr/>
          <a:lstStyle/>
          <a:p>
            <a:r>
              <a:rPr lang="en-US"/>
              <a:t>03/01/2024 - 01/31/2025</a:t>
            </a:r>
          </a:p>
        </p:txBody>
      </p:sp>
    </p:spTree>
    <p:extLst>
      <p:ext uri="{BB962C8B-B14F-4D97-AF65-F5344CB8AC3E}">
        <p14:creationId xmlns:p14="http://schemas.microsoft.com/office/powerpoint/2010/main" val="351591915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7B886B-1987-4B4D-A27C-3426191F2B17}"/>
              </a:ext>
            </a:extLst>
          </p:cNvPr>
          <p:cNvSpPr>
            <a:spLocks noGrp="1"/>
          </p:cNvSpPr>
          <p:nvPr>
            <p:ph type="title"/>
          </p:nvPr>
        </p:nvSpPr>
        <p:spPr/>
        <p:txBody>
          <a:bodyPr/>
          <a:lstStyle/>
          <a:p>
            <a:r>
              <a:rPr lang="en-US"/>
              <a:t>Instagram Stories Table | bruno_perini - 9 of 25</a:t>
            </a:r>
          </a:p>
        </p:txBody>
      </p:sp>
      <p:graphicFrame>
        <p:nvGraphicFramePr>
          <p:cNvPr id="5" name="Table Placeholder 4">
            <a:extLst>
              <a:ext uri="{FF2B5EF4-FFF2-40B4-BE49-F238E27FC236}">
                <a16:creationId xmlns:a16="http://schemas.microsoft.com/office/drawing/2014/main" id="{020B4EC4-08C2-471A-A58E-47B58791298D}"/>
              </a:ext>
            </a:extLst>
          </p:cNvPr>
          <p:cNvGraphicFramePr>
            <a:graphicFrameLocks noGrp="1"/>
          </p:cNvGraphicFramePr>
          <p:nvPr>
            <p:ph type="tbl" sz="quarter" idx="13"/>
            <p:extLst>
              <p:ext uri="{D42A27DB-BD31-4B8C-83A1-F6EECF244321}">
                <p14:modId xmlns:p14="http://schemas.microsoft.com/office/powerpoint/2010/main" val="29262082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3788069218"/>
                    </a:ext>
                  </a:extLst>
                </a:gridCol>
                <a:gridCol w="493776">
                  <a:extLst>
                    <a:ext uri="{9D8B030D-6E8A-4147-A177-3AD203B41FA5}">
                      <a16:colId xmlns:a16="http://schemas.microsoft.com/office/drawing/2014/main" val="1914675257"/>
                    </a:ext>
                  </a:extLst>
                </a:gridCol>
                <a:gridCol w="658368">
                  <a:extLst>
                    <a:ext uri="{9D8B030D-6E8A-4147-A177-3AD203B41FA5}">
                      <a16:colId xmlns:a16="http://schemas.microsoft.com/office/drawing/2014/main" val="2447566636"/>
                    </a:ext>
                  </a:extLst>
                </a:gridCol>
                <a:gridCol w="740664">
                  <a:extLst>
                    <a:ext uri="{9D8B030D-6E8A-4147-A177-3AD203B41FA5}">
                      <a16:colId xmlns:a16="http://schemas.microsoft.com/office/drawing/2014/main" val="3631620327"/>
                    </a:ext>
                  </a:extLst>
                </a:gridCol>
                <a:gridCol w="246888">
                  <a:extLst>
                    <a:ext uri="{9D8B030D-6E8A-4147-A177-3AD203B41FA5}">
                      <a16:colId xmlns:a16="http://schemas.microsoft.com/office/drawing/2014/main" val="1918267929"/>
                    </a:ext>
                  </a:extLst>
                </a:gridCol>
                <a:gridCol w="246888">
                  <a:extLst>
                    <a:ext uri="{9D8B030D-6E8A-4147-A177-3AD203B41FA5}">
                      <a16:colId xmlns:a16="http://schemas.microsoft.com/office/drawing/2014/main" val="28106287"/>
                    </a:ext>
                  </a:extLst>
                </a:gridCol>
                <a:gridCol w="246888">
                  <a:extLst>
                    <a:ext uri="{9D8B030D-6E8A-4147-A177-3AD203B41FA5}">
                      <a16:colId xmlns:a16="http://schemas.microsoft.com/office/drawing/2014/main" val="2777523327"/>
                    </a:ext>
                  </a:extLst>
                </a:gridCol>
                <a:gridCol w="246888">
                  <a:extLst>
                    <a:ext uri="{9D8B030D-6E8A-4147-A177-3AD203B41FA5}">
                      <a16:colId xmlns:a16="http://schemas.microsoft.com/office/drawing/2014/main" val="1515894499"/>
                    </a:ext>
                  </a:extLst>
                </a:gridCol>
                <a:gridCol w="246888">
                  <a:extLst>
                    <a:ext uri="{9D8B030D-6E8A-4147-A177-3AD203B41FA5}">
                      <a16:colId xmlns:a16="http://schemas.microsoft.com/office/drawing/2014/main" val="318987391"/>
                    </a:ext>
                  </a:extLst>
                </a:gridCol>
                <a:gridCol w="246888">
                  <a:extLst>
                    <a:ext uri="{9D8B030D-6E8A-4147-A177-3AD203B41FA5}">
                      <a16:colId xmlns:a16="http://schemas.microsoft.com/office/drawing/2014/main" val="1653872988"/>
                    </a:ext>
                  </a:extLst>
                </a:gridCol>
                <a:gridCol w="246888">
                  <a:extLst>
                    <a:ext uri="{9D8B030D-6E8A-4147-A177-3AD203B41FA5}">
                      <a16:colId xmlns:a16="http://schemas.microsoft.com/office/drawing/2014/main" val="3336986912"/>
                    </a:ext>
                  </a:extLst>
                </a:gridCol>
                <a:gridCol w="246888">
                  <a:extLst>
                    <a:ext uri="{9D8B030D-6E8A-4147-A177-3AD203B41FA5}">
                      <a16:colId xmlns:a16="http://schemas.microsoft.com/office/drawing/2014/main" val="1364970081"/>
                    </a:ext>
                  </a:extLst>
                </a:gridCol>
                <a:gridCol w="246888">
                  <a:extLst>
                    <a:ext uri="{9D8B030D-6E8A-4147-A177-3AD203B41FA5}">
                      <a16:colId xmlns:a16="http://schemas.microsoft.com/office/drawing/2014/main" val="1053434571"/>
                    </a:ext>
                  </a:extLst>
                </a:gridCol>
                <a:gridCol w="246888">
                  <a:extLst>
                    <a:ext uri="{9D8B030D-6E8A-4147-A177-3AD203B41FA5}">
                      <a16:colId xmlns:a16="http://schemas.microsoft.com/office/drawing/2014/main" val="3304056456"/>
                    </a:ext>
                  </a:extLst>
                </a:gridCol>
                <a:gridCol w="246888">
                  <a:extLst>
                    <a:ext uri="{9D8B030D-6E8A-4147-A177-3AD203B41FA5}">
                      <a16:colId xmlns:a16="http://schemas.microsoft.com/office/drawing/2014/main" val="3496986400"/>
                    </a:ext>
                  </a:extLst>
                </a:gridCol>
                <a:gridCol w="246888">
                  <a:extLst>
                    <a:ext uri="{9D8B030D-6E8A-4147-A177-3AD203B41FA5}">
                      <a16:colId xmlns:a16="http://schemas.microsoft.com/office/drawing/2014/main" val="210850418"/>
                    </a:ext>
                  </a:extLst>
                </a:gridCol>
                <a:gridCol w="246888">
                  <a:extLst>
                    <a:ext uri="{9D8B030D-6E8A-4147-A177-3AD203B41FA5}">
                      <a16:colId xmlns:a16="http://schemas.microsoft.com/office/drawing/2014/main" val="1253981367"/>
                    </a:ext>
                  </a:extLst>
                </a:gridCol>
                <a:gridCol w="246888">
                  <a:extLst>
                    <a:ext uri="{9D8B030D-6E8A-4147-A177-3AD203B41FA5}">
                      <a16:colId xmlns:a16="http://schemas.microsoft.com/office/drawing/2014/main" val="1707196697"/>
                    </a:ext>
                  </a:extLst>
                </a:gridCol>
                <a:gridCol w="246888">
                  <a:extLst>
                    <a:ext uri="{9D8B030D-6E8A-4147-A177-3AD203B41FA5}">
                      <a16:colId xmlns:a16="http://schemas.microsoft.com/office/drawing/2014/main" val="124072934"/>
                    </a:ext>
                  </a:extLst>
                </a:gridCol>
                <a:gridCol w="246888">
                  <a:extLst>
                    <a:ext uri="{9D8B030D-6E8A-4147-A177-3AD203B41FA5}">
                      <a16:colId xmlns:a16="http://schemas.microsoft.com/office/drawing/2014/main" val="122637672"/>
                    </a:ext>
                  </a:extLst>
                </a:gridCol>
                <a:gridCol w="246888">
                  <a:extLst>
                    <a:ext uri="{9D8B030D-6E8A-4147-A177-3AD203B41FA5}">
                      <a16:colId xmlns:a16="http://schemas.microsoft.com/office/drawing/2014/main" val="1311590587"/>
                    </a:ext>
                  </a:extLst>
                </a:gridCol>
                <a:gridCol w="246888">
                  <a:extLst>
                    <a:ext uri="{9D8B030D-6E8A-4147-A177-3AD203B41FA5}">
                      <a16:colId xmlns:a16="http://schemas.microsoft.com/office/drawing/2014/main" val="1681493544"/>
                    </a:ext>
                  </a:extLst>
                </a:gridCol>
                <a:gridCol w="246888">
                  <a:extLst>
                    <a:ext uri="{9D8B030D-6E8A-4147-A177-3AD203B41FA5}">
                      <a16:colId xmlns:a16="http://schemas.microsoft.com/office/drawing/2014/main" val="661002370"/>
                    </a:ext>
                  </a:extLst>
                </a:gridCol>
                <a:gridCol w="246888">
                  <a:extLst>
                    <a:ext uri="{9D8B030D-6E8A-4147-A177-3AD203B41FA5}">
                      <a16:colId xmlns:a16="http://schemas.microsoft.com/office/drawing/2014/main" val="3237665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38000687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01/30/2025 19:25:38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01/30/2025 19:25:38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Calibri"/>
                          <a:ea typeface="+mn-ea"/>
                          <a:cs typeface="+mn-cs"/>
                        </a:rPr>
                        <a:t>Bolutinder Nr 57
bruno_perini e maluperini
bruno_perini BOLUTINDER! Vamos a edição número 57 do
evento mais amado desse Instagram.</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44964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41713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53510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0.9981 %</a:t>
                      </a:r>
                    </a:p>
                  </a:txBody>
                  <a:tcPr/>
                </a:tc>
                <a:extLst>
                  <a:ext uri="{0D108BD9-81ED-4DB2-BD59-A6C34878D82A}">
                    <a16:rowId xmlns:a16="http://schemas.microsoft.com/office/drawing/2014/main" val="393790373"/>
                  </a:ext>
                </a:extLst>
              </a:tr>
            </a:tbl>
          </a:graphicData>
        </a:graphic>
      </p:graphicFrame>
      <p:sp>
        <p:nvSpPr>
          <p:cNvPr id="4" name="Text Placeholder 3">
            <a:extLst>
              <a:ext uri="{FF2B5EF4-FFF2-40B4-BE49-F238E27FC236}">
                <a16:creationId xmlns:a16="http://schemas.microsoft.com/office/drawing/2014/main" id="{FC0D4465-FD3C-47DD-9797-21B8A27E26BA}"/>
              </a:ext>
            </a:extLst>
          </p:cNvPr>
          <p:cNvSpPr>
            <a:spLocks noGrp="1"/>
          </p:cNvSpPr>
          <p:nvPr>
            <p:ph type="body" sz="quarter" idx="14"/>
          </p:nvPr>
        </p:nvSpPr>
        <p:spPr/>
        <p:txBody>
          <a:bodyPr/>
          <a:lstStyle/>
          <a:p>
            <a:r>
              <a:rPr lang="en-US"/>
              <a:t>03/01/2024 - 01/31/2025</a:t>
            </a:r>
          </a:p>
        </p:txBody>
      </p:sp>
    </p:spTree>
    <p:extLst>
      <p:ext uri="{BB962C8B-B14F-4D97-AF65-F5344CB8AC3E}">
        <p14:creationId xmlns:p14="http://schemas.microsoft.com/office/powerpoint/2010/main" val="108359194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89B991-6D72-4928-97F8-1EF603232DA3}"/>
              </a:ext>
            </a:extLst>
          </p:cNvPr>
          <p:cNvSpPr>
            <a:spLocks noGrp="1"/>
          </p:cNvSpPr>
          <p:nvPr>
            <p:ph type="title"/>
          </p:nvPr>
        </p:nvSpPr>
        <p:spPr/>
        <p:txBody>
          <a:bodyPr/>
          <a:lstStyle/>
          <a:p>
            <a:r>
              <a:rPr lang="en-US"/>
              <a:t>Instagram Stories Table | bruno_perini - 10 of 25</a:t>
            </a:r>
          </a:p>
        </p:txBody>
      </p:sp>
      <p:graphicFrame>
        <p:nvGraphicFramePr>
          <p:cNvPr id="5" name="Table Placeholder 4">
            <a:extLst>
              <a:ext uri="{FF2B5EF4-FFF2-40B4-BE49-F238E27FC236}">
                <a16:creationId xmlns:a16="http://schemas.microsoft.com/office/drawing/2014/main" id="{D6747438-5781-45C4-85AD-F0FFE0BA3D13}"/>
              </a:ext>
            </a:extLst>
          </p:cNvPr>
          <p:cNvGraphicFramePr>
            <a:graphicFrameLocks noGrp="1"/>
          </p:cNvGraphicFramePr>
          <p:nvPr>
            <p:ph type="tbl" sz="quarter" idx="13"/>
            <p:extLst>
              <p:ext uri="{D42A27DB-BD31-4B8C-83A1-F6EECF244321}">
                <p14:modId xmlns:p14="http://schemas.microsoft.com/office/powerpoint/2010/main" val="10881745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190587191"/>
                    </a:ext>
                  </a:extLst>
                </a:gridCol>
                <a:gridCol w="493776">
                  <a:extLst>
                    <a:ext uri="{9D8B030D-6E8A-4147-A177-3AD203B41FA5}">
                      <a16:colId xmlns:a16="http://schemas.microsoft.com/office/drawing/2014/main" val="47068247"/>
                    </a:ext>
                  </a:extLst>
                </a:gridCol>
                <a:gridCol w="658368">
                  <a:extLst>
                    <a:ext uri="{9D8B030D-6E8A-4147-A177-3AD203B41FA5}">
                      <a16:colId xmlns:a16="http://schemas.microsoft.com/office/drawing/2014/main" val="2305527262"/>
                    </a:ext>
                  </a:extLst>
                </a:gridCol>
                <a:gridCol w="740664">
                  <a:extLst>
                    <a:ext uri="{9D8B030D-6E8A-4147-A177-3AD203B41FA5}">
                      <a16:colId xmlns:a16="http://schemas.microsoft.com/office/drawing/2014/main" val="1098206370"/>
                    </a:ext>
                  </a:extLst>
                </a:gridCol>
                <a:gridCol w="246888">
                  <a:extLst>
                    <a:ext uri="{9D8B030D-6E8A-4147-A177-3AD203B41FA5}">
                      <a16:colId xmlns:a16="http://schemas.microsoft.com/office/drawing/2014/main" val="3744558958"/>
                    </a:ext>
                  </a:extLst>
                </a:gridCol>
                <a:gridCol w="246888">
                  <a:extLst>
                    <a:ext uri="{9D8B030D-6E8A-4147-A177-3AD203B41FA5}">
                      <a16:colId xmlns:a16="http://schemas.microsoft.com/office/drawing/2014/main" val="2846533153"/>
                    </a:ext>
                  </a:extLst>
                </a:gridCol>
                <a:gridCol w="246888">
                  <a:extLst>
                    <a:ext uri="{9D8B030D-6E8A-4147-A177-3AD203B41FA5}">
                      <a16:colId xmlns:a16="http://schemas.microsoft.com/office/drawing/2014/main" val="405840733"/>
                    </a:ext>
                  </a:extLst>
                </a:gridCol>
                <a:gridCol w="246888">
                  <a:extLst>
                    <a:ext uri="{9D8B030D-6E8A-4147-A177-3AD203B41FA5}">
                      <a16:colId xmlns:a16="http://schemas.microsoft.com/office/drawing/2014/main" val="3702089860"/>
                    </a:ext>
                  </a:extLst>
                </a:gridCol>
                <a:gridCol w="246888">
                  <a:extLst>
                    <a:ext uri="{9D8B030D-6E8A-4147-A177-3AD203B41FA5}">
                      <a16:colId xmlns:a16="http://schemas.microsoft.com/office/drawing/2014/main" val="2469711620"/>
                    </a:ext>
                  </a:extLst>
                </a:gridCol>
                <a:gridCol w="246888">
                  <a:extLst>
                    <a:ext uri="{9D8B030D-6E8A-4147-A177-3AD203B41FA5}">
                      <a16:colId xmlns:a16="http://schemas.microsoft.com/office/drawing/2014/main" val="2909918524"/>
                    </a:ext>
                  </a:extLst>
                </a:gridCol>
                <a:gridCol w="246888">
                  <a:extLst>
                    <a:ext uri="{9D8B030D-6E8A-4147-A177-3AD203B41FA5}">
                      <a16:colId xmlns:a16="http://schemas.microsoft.com/office/drawing/2014/main" val="135288586"/>
                    </a:ext>
                  </a:extLst>
                </a:gridCol>
                <a:gridCol w="246888">
                  <a:extLst>
                    <a:ext uri="{9D8B030D-6E8A-4147-A177-3AD203B41FA5}">
                      <a16:colId xmlns:a16="http://schemas.microsoft.com/office/drawing/2014/main" val="274497218"/>
                    </a:ext>
                  </a:extLst>
                </a:gridCol>
                <a:gridCol w="246888">
                  <a:extLst>
                    <a:ext uri="{9D8B030D-6E8A-4147-A177-3AD203B41FA5}">
                      <a16:colId xmlns:a16="http://schemas.microsoft.com/office/drawing/2014/main" val="528364194"/>
                    </a:ext>
                  </a:extLst>
                </a:gridCol>
                <a:gridCol w="246888">
                  <a:extLst>
                    <a:ext uri="{9D8B030D-6E8A-4147-A177-3AD203B41FA5}">
                      <a16:colId xmlns:a16="http://schemas.microsoft.com/office/drawing/2014/main" val="1059502739"/>
                    </a:ext>
                  </a:extLst>
                </a:gridCol>
                <a:gridCol w="246888">
                  <a:extLst>
                    <a:ext uri="{9D8B030D-6E8A-4147-A177-3AD203B41FA5}">
                      <a16:colId xmlns:a16="http://schemas.microsoft.com/office/drawing/2014/main" val="3575377877"/>
                    </a:ext>
                  </a:extLst>
                </a:gridCol>
                <a:gridCol w="246888">
                  <a:extLst>
                    <a:ext uri="{9D8B030D-6E8A-4147-A177-3AD203B41FA5}">
                      <a16:colId xmlns:a16="http://schemas.microsoft.com/office/drawing/2014/main" val="3975373616"/>
                    </a:ext>
                  </a:extLst>
                </a:gridCol>
                <a:gridCol w="246888">
                  <a:extLst>
                    <a:ext uri="{9D8B030D-6E8A-4147-A177-3AD203B41FA5}">
                      <a16:colId xmlns:a16="http://schemas.microsoft.com/office/drawing/2014/main" val="2886057817"/>
                    </a:ext>
                  </a:extLst>
                </a:gridCol>
                <a:gridCol w="246888">
                  <a:extLst>
                    <a:ext uri="{9D8B030D-6E8A-4147-A177-3AD203B41FA5}">
                      <a16:colId xmlns:a16="http://schemas.microsoft.com/office/drawing/2014/main" val="615177934"/>
                    </a:ext>
                  </a:extLst>
                </a:gridCol>
                <a:gridCol w="246888">
                  <a:extLst>
                    <a:ext uri="{9D8B030D-6E8A-4147-A177-3AD203B41FA5}">
                      <a16:colId xmlns:a16="http://schemas.microsoft.com/office/drawing/2014/main" val="60650184"/>
                    </a:ext>
                  </a:extLst>
                </a:gridCol>
                <a:gridCol w="246888">
                  <a:extLst>
                    <a:ext uri="{9D8B030D-6E8A-4147-A177-3AD203B41FA5}">
                      <a16:colId xmlns:a16="http://schemas.microsoft.com/office/drawing/2014/main" val="4222982389"/>
                    </a:ext>
                  </a:extLst>
                </a:gridCol>
                <a:gridCol w="246888">
                  <a:extLst>
                    <a:ext uri="{9D8B030D-6E8A-4147-A177-3AD203B41FA5}">
                      <a16:colId xmlns:a16="http://schemas.microsoft.com/office/drawing/2014/main" val="3220005724"/>
                    </a:ext>
                  </a:extLst>
                </a:gridCol>
                <a:gridCol w="246888">
                  <a:extLst>
                    <a:ext uri="{9D8B030D-6E8A-4147-A177-3AD203B41FA5}">
                      <a16:colId xmlns:a16="http://schemas.microsoft.com/office/drawing/2014/main" val="1188826697"/>
                    </a:ext>
                  </a:extLst>
                </a:gridCol>
                <a:gridCol w="246888">
                  <a:extLst>
                    <a:ext uri="{9D8B030D-6E8A-4147-A177-3AD203B41FA5}">
                      <a16:colId xmlns:a16="http://schemas.microsoft.com/office/drawing/2014/main" val="1136540947"/>
                    </a:ext>
                  </a:extLst>
                </a:gridCol>
                <a:gridCol w="246888">
                  <a:extLst>
                    <a:ext uri="{9D8B030D-6E8A-4147-A177-3AD203B41FA5}">
                      <a16:colId xmlns:a16="http://schemas.microsoft.com/office/drawing/2014/main" val="3533848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24715729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01/30/2025 19:03:50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01/30/2025 19:03:50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Calibri"/>
                          <a:ea typeface="+mn-ea"/>
                          <a:cs typeface="+mn-cs"/>
                        </a:rPr>
                        <a:t>Laisa Cristina de Souza
Laisa
Publicado em VR25: Arquivo de perguntas
Depoimento
Quando decidi comprar o VR levei em
consideração 3 pontos:
Que fosse um curso completo, tanto para
investimentos nacionais como no exterior.
Que eu pudesse aplicar na prática o
conhecimento aprendido. a realização
das aulas, consegui escolher bons ativos com
baixas taxas no exterior).
Que a plataforma fosse intuitiva, para facilitar
o uso.
Ao iniciar as aulas fui surpreendida pela qualidade,
profundidade e abrangência que VR entrega.
Sem dúvida, um excelente custo X benefício para
quem quer aprender a gerir seu patrimônio, evitar
as falsas promessas e construir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46388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42397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51079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0.9433 %</a:t>
                      </a:r>
                    </a:p>
                  </a:txBody>
                  <a:tcPr/>
                </a:tc>
                <a:extLst>
                  <a:ext uri="{0D108BD9-81ED-4DB2-BD59-A6C34878D82A}">
                    <a16:rowId xmlns:a16="http://schemas.microsoft.com/office/drawing/2014/main" val="3143273488"/>
                  </a:ext>
                </a:extLst>
              </a:tr>
            </a:tbl>
          </a:graphicData>
        </a:graphic>
      </p:graphicFrame>
      <p:sp>
        <p:nvSpPr>
          <p:cNvPr id="4" name="Text Placeholder 3">
            <a:extLst>
              <a:ext uri="{FF2B5EF4-FFF2-40B4-BE49-F238E27FC236}">
                <a16:creationId xmlns:a16="http://schemas.microsoft.com/office/drawing/2014/main" id="{BE73E09A-1746-4E58-B618-59984A327600}"/>
              </a:ext>
            </a:extLst>
          </p:cNvPr>
          <p:cNvSpPr>
            <a:spLocks noGrp="1"/>
          </p:cNvSpPr>
          <p:nvPr>
            <p:ph type="body" sz="quarter" idx="14"/>
          </p:nvPr>
        </p:nvSpPr>
        <p:spPr/>
        <p:txBody>
          <a:bodyPr/>
          <a:lstStyle/>
          <a:p>
            <a:r>
              <a:rPr lang="en-US"/>
              <a:t>03/01/2024 - 01/31/2025</a:t>
            </a:r>
          </a:p>
        </p:txBody>
      </p:sp>
    </p:spTree>
    <p:extLst>
      <p:ext uri="{BB962C8B-B14F-4D97-AF65-F5344CB8AC3E}">
        <p14:creationId xmlns:p14="http://schemas.microsoft.com/office/powerpoint/2010/main" val="4587005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5F94AB-C0D4-46C4-B0D0-2A855B1F9048}"/>
              </a:ext>
            </a:extLst>
          </p:cNvPr>
          <p:cNvSpPr>
            <a:spLocks noGrp="1"/>
          </p:cNvSpPr>
          <p:nvPr>
            <p:ph type="title"/>
          </p:nvPr>
        </p:nvSpPr>
        <p:spPr/>
        <p:txBody>
          <a:bodyPr/>
          <a:lstStyle/>
          <a:p>
            <a:r>
              <a:rPr lang="en-US"/>
              <a:t>Instagram Stories Table | bruno_perini - 11 of 25</a:t>
            </a:r>
          </a:p>
        </p:txBody>
      </p:sp>
      <p:graphicFrame>
        <p:nvGraphicFramePr>
          <p:cNvPr id="5" name="Table Placeholder 4">
            <a:extLst>
              <a:ext uri="{FF2B5EF4-FFF2-40B4-BE49-F238E27FC236}">
                <a16:creationId xmlns:a16="http://schemas.microsoft.com/office/drawing/2014/main" id="{1E6F23C4-8BA2-4834-B65C-F1BBF31682D9}"/>
              </a:ext>
            </a:extLst>
          </p:cNvPr>
          <p:cNvGraphicFramePr>
            <a:graphicFrameLocks noGrp="1"/>
          </p:cNvGraphicFramePr>
          <p:nvPr>
            <p:ph type="tbl" sz="quarter" idx="13"/>
            <p:extLst>
              <p:ext uri="{D42A27DB-BD31-4B8C-83A1-F6EECF244321}">
                <p14:modId xmlns:p14="http://schemas.microsoft.com/office/powerpoint/2010/main" val="9222528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1926540100"/>
                    </a:ext>
                  </a:extLst>
                </a:gridCol>
                <a:gridCol w="493776">
                  <a:extLst>
                    <a:ext uri="{9D8B030D-6E8A-4147-A177-3AD203B41FA5}">
                      <a16:colId xmlns:a16="http://schemas.microsoft.com/office/drawing/2014/main" val="520119894"/>
                    </a:ext>
                  </a:extLst>
                </a:gridCol>
                <a:gridCol w="658368">
                  <a:extLst>
                    <a:ext uri="{9D8B030D-6E8A-4147-A177-3AD203B41FA5}">
                      <a16:colId xmlns:a16="http://schemas.microsoft.com/office/drawing/2014/main" val="2917855315"/>
                    </a:ext>
                  </a:extLst>
                </a:gridCol>
                <a:gridCol w="740664">
                  <a:extLst>
                    <a:ext uri="{9D8B030D-6E8A-4147-A177-3AD203B41FA5}">
                      <a16:colId xmlns:a16="http://schemas.microsoft.com/office/drawing/2014/main" val="3066989552"/>
                    </a:ext>
                  </a:extLst>
                </a:gridCol>
                <a:gridCol w="246888">
                  <a:extLst>
                    <a:ext uri="{9D8B030D-6E8A-4147-A177-3AD203B41FA5}">
                      <a16:colId xmlns:a16="http://schemas.microsoft.com/office/drawing/2014/main" val="896398878"/>
                    </a:ext>
                  </a:extLst>
                </a:gridCol>
                <a:gridCol w="246888">
                  <a:extLst>
                    <a:ext uri="{9D8B030D-6E8A-4147-A177-3AD203B41FA5}">
                      <a16:colId xmlns:a16="http://schemas.microsoft.com/office/drawing/2014/main" val="3082121749"/>
                    </a:ext>
                  </a:extLst>
                </a:gridCol>
                <a:gridCol w="246888">
                  <a:extLst>
                    <a:ext uri="{9D8B030D-6E8A-4147-A177-3AD203B41FA5}">
                      <a16:colId xmlns:a16="http://schemas.microsoft.com/office/drawing/2014/main" val="997570987"/>
                    </a:ext>
                  </a:extLst>
                </a:gridCol>
                <a:gridCol w="246888">
                  <a:extLst>
                    <a:ext uri="{9D8B030D-6E8A-4147-A177-3AD203B41FA5}">
                      <a16:colId xmlns:a16="http://schemas.microsoft.com/office/drawing/2014/main" val="434948359"/>
                    </a:ext>
                  </a:extLst>
                </a:gridCol>
                <a:gridCol w="246888">
                  <a:extLst>
                    <a:ext uri="{9D8B030D-6E8A-4147-A177-3AD203B41FA5}">
                      <a16:colId xmlns:a16="http://schemas.microsoft.com/office/drawing/2014/main" val="1220221470"/>
                    </a:ext>
                  </a:extLst>
                </a:gridCol>
                <a:gridCol w="246888">
                  <a:extLst>
                    <a:ext uri="{9D8B030D-6E8A-4147-A177-3AD203B41FA5}">
                      <a16:colId xmlns:a16="http://schemas.microsoft.com/office/drawing/2014/main" val="1614799052"/>
                    </a:ext>
                  </a:extLst>
                </a:gridCol>
                <a:gridCol w="246888">
                  <a:extLst>
                    <a:ext uri="{9D8B030D-6E8A-4147-A177-3AD203B41FA5}">
                      <a16:colId xmlns:a16="http://schemas.microsoft.com/office/drawing/2014/main" val="336153819"/>
                    </a:ext>
                  </a:extLst>
                </a:gridCol>
                <a:gridCol w="246888">
                  <a:extLst>
                    <a:ext uri="{9D8B030D-6E8A-4147-A177-3AD203B41FA5}">
                      <a16:colId xmlns:a16="http://schemas.microsoft.com/office/drawing/2014/main" val="189824672"/>
                    </a:ext>
                  </a:extLst>
                </a:gridCol>
                <a:gridCol w="246888">
                  <a:extLst>
                    <a:ext uri="{9D8B030D-6E8A-4147-A177-3AD203B41FA5}">
                      <a16:colId xmlns:a16="http://schemas.microsoft.com/office/drawing/2014/main" val="4226788221"/>
                    </a:ext>
                  </a:extLst>
                </a:gridCol>
                <a:gridCol w="246888">
                  <a:extLst>
                    <a:ext uri="{9D8B030D-6E8A-4147-A177-3AD203B41FA5}">
                      <a16:colId xmlns:a16="http://schemas.microsoft.com/office/drawing/2014/main" val="3296129978"/>
                    </a:ext>
                  </a:extLst>
                </a:gridCol>
                <a:gridCol w="246888">
                  <a:extLst>
                    <a:ext uri="{9D8B030D-6E8A-4147-A177-3AD203B41FA5}">
                      <a16:colId xmlns:a16="http://schemas.microsoft.com/office/drawing/2014/main" val="2430768968"/>
                    </a:ext>
                  </a:extLst>
                </a:gridCol>
                <a:gridCol w="246888">
                  <a:extLst>
                    <a:ext uri="{9D8B030D-6E8A-4147-A177-3AD203B41FA5}">
                      <a16:colId xmlns:a16="http://schemas.microsoft.com/office/drawing/2014/main" val="886642153"/>
                    </a:ext>
                  </a:extLst>
                </a:gridCol>
                <a:gridCol w="246888">
                  <a:extLst>
                    <a:ext uri="{9D8B030D-6E8A-4147-A177-3AD203B41FA5}">
                      <a16:colId xmlns:a16="http://schemas.microsoft.com/office/drawing/2014/main" val="2847472704"/>
                    </a:ext>
                  </a:extLst>
                </a:gridCol>
                <a:gridCol w="246888">
                  <a:extLst>
                    <a:ext uri="{9D8B030D-6E8A-4147-A177-3AD203B41FA5}">
                      <a16:colId xmlns:a16="http://schemas.microsoft.com/office/drawing/2014/main" val="1378681755"/>
                    </a:ext>
                  </a:extLst>
                </a:gridCol>
                <a:gridCol w="246888">
                  <a:extLst>
                    <a:ext uri="{9D8B030D-6E8A-4147-A177-3AD203B41FA5}">
                      <a16:colId xmlns:a16="http://schemas.microsoft.com/office/drawing/2014/main" val="4219631100"/>
                    </a:ext>
                  </a:extLst>
                </a:gridCol>
                <a:gridCol w="246888">
                  <a:extLst>
                    <a:ext uri="{9D8B030D-6E8A-4147-A177-3AD203B41FA5}">
                      <a16:colId xmlns:a16="http://schemas.microsoft.com/office/drawing/2014/main" val="4226664247"/>
                    </a:ext>
                  </a:extLst>
                </a:gridCol>
                <a:gridCol w="246888">
                  <a:extLst>
                    <a:ext uri="{9D8B030D-6E8A-4147-A177-3AD203B41FA5}">
                      <a16:colId xmlns:a16="http://schemas.microsoft.com/office/drawing/2014/main" val="1340820538"/>
                    </a:ext>
                  </a:extLst>
                </a:gridCol>
                <a:gridCol w="246888">
                  <a:extLst>
                    <a:ext uri="{9D8B030D-6E8A-4147-A177-3AD203B41FA5}">
                      <a16:colId xmlns:a16="http://schemas.microsoft.com/office/drawing/2014/main" val="51684411"/>
                    </a:ext>
                  </a:extLst>
                </a:gridCol>
                <a:gridCol w="246888">
                  <a:extLst>
                    <a:ext uri="{9D8B030D-6E8A-4147-A177-3AD203B41FA5}">
                      <a16:colId xmlns:a16="http://schemas.microsoft.com/office/drawing/2014/main" val="4158052192"/>
                    </a:ext>
                  </a:extLst>
                </a:gridCol>
                <a:gridCol w="246888">
                  <a:extLst>
                    <a:ext uri="{9D8B030D-6E8A-4147-A177-3AD203B41FA5}">
                      <a16:colId xmlns:a16="http://schemas.microsoft.com/office/drawing/2014/main" val="18832017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9087970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01/30/2025 15:30:53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01/30/2025 15:30:53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Calibri"/>
                          <a:ea typeface="+mn-ea"/>
                          <a:cs typeface="+mn-cs"/>
                        </a:rPr>
                        <a:t>3
COMO CASAMENTO ENTRE ESTADO E MOEDA
NOME DO
ONO
BRUNO PERINI
EM NOME DO
POVO
ENTRE
PERINI
BRUNO PERINI
EM NOME DO
all
ENTRE
BRUNO PERINI
EM NOME DO
POVO
J !
todos os 200 livros.
foram 30 minutos para assinar
Assim até parece fácil, mas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47373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45892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41920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0.9465 %</a:t>
                      </a:r>
                    </a:p>
                  </a:txBody>
                  <a:tcPr/>
                </a:tc>
                <a:extLst>
                  <a:ext uri="{0D108BD9-81ED-4DB2-BD59-A6C34878D82A}">
                    <a16:rowId xmlns:a16="http://schemas.microsoft.com/office/drawing/2014/main" val="2423412293"/>
                  </a:ext>
                </a:extLst>
              </a:tr>
            </a:tbl>
          </a:graphicData>
        </a:graphic>
      </p:graphicFrame>
      <p:sp>
        <p:nvSpPr>
          <p:cNvPr id="4" name="Text Placeholder 3">
            <a:extLst>
              <a:ext uri="{FF2B5EF4-FFF2-40B4-BE49-F238E27FC236}">
                <a16:creationId xmlns:a16="http://schemas.microsoft.com/office/drawing/2014/main" id="{FCE97944-1F65-4681-8F52-FEA5FC5BFAAC}"/>
              </a:ext>
            </a:extLst>
          </p:cNvPr>
          <p:cNvSpPr>
            <a:spLocks noGrp="1"/>
          </p:cNvSpPr>
          <p:nvPr>
            <p:ph type="body" sz="quarter" idx="14"/>
          </p:nvPr>
        </p:nvSpPr>
        <p:spPr/>
        <p:txBody>
          <a:bodyPr/>
          <a:lstStyle/>
          <a:p>
            <a:r>
              <a:rPr lang="en-US"/>
              <a:t>03/01/2024 - 01/31/2025</a:t>
            </a:r>
          </a:p>
        </p:txBody>
      </p:sp>
    </p:spTree>
    <p:extLst>
      <p:ext uri="{BB962C8B-B14F-4D97-AF65-F5344CB8AC3E}">
        <p14:creationId xmlns:p14="http://schemas.microsoft.com/office/powerpoint/2010/main" val="325903680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DDF01F-BE5B-465B-AA12-DD90BAF036E0}"/>
              </a:ext>
            </a:extLst>
          </p:cNvPr>
          <p:cNvSpPr>
            <a:spLocks noGrp="1"/>
          </p:cNvSpPr>
          <p:nvPr>
            <p:ph type="title"/>
          </p:nvPr>
        </p:nvSpPr>
        <p:spPr/>
        <p:txBody>
          <a:bodyPr/>
          <a:lstStyle/>
          <a:p>
            <a:r>
              <a:rPr lang="en-US"/>
              <a:t>Instagram Stories Table | bruno_perini - 12 of 25</a:t>
            </a:r>
          </a:p>
        </p:txBody>
      </p:sp>
      <p:graphicFrame>
        <p:nvGraphicFramePr>
          <p:cNvPr id="5" name="Table Placeholder 4">
            <a:extLst>
              <a:ext uri="{FF2B5EF4-FFF2-40B4-BE49-F238E27FC236}">
                <a16:creationId xmlns:a16="http://schemas.microsoft.com/office/drawing/2014/main" id="{58D475A2-BBB8-4E66-8149-3E6AE9848ACA}"/>
              </a:ext>
            </a:extLst>
          </p:cNvPr>
          <p:cNvGraphicFramePr>
            <a:graphicFrameLocks noGrp="1"/>
          </p:cNvGraphicFramePr>
          <p:nvPr>
            <p:ph type="tbl" sz="quarter" idx="13"/>
            <p:extLst>
              <p:ext uri="{D42A27DB-BD31-4B8C-83A1-F6EECF244321}">
                <p14:modId xmlns:p14="http://schemas.microsoft.com/office/powerpoint/2010/main" val="26924361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821488128"/>
                    </a:ext>
                  </a:extLst>
                </a:gridCol>
                <a:gridCol w="493776">
                  <a:extLst>
                    <a:ext uri="{9D8B030D-6E8A-4147-A177-3AD203B41FA5}">
                      <a16:colId xmlns:a16="http://schemas.microsoft.com/office/drawing/2014/main" val="4197130550"/>
                    </a:ext>
                  </a:extLst>
                </a:gridCol>
                <a:gridCol w="658368">
                  <a:extLst>
                    <a:ext uri="{9D8B030D-6E8A-4147-A177-3AD203B41FA5}">
                      <a16:colId xmlns:a16="http://schemas.microsoft.com/office/drawing/2014/main" val="2643620863"/>
                    </a:ext>
                  </a:extLst>
                </a:gridCol>
                <a:gridCol w="740664">
                  <a:extLst>
                    <a:ext uri="{9D8B030D-6E8A-4147-A177-3AD203B41FA5}">
                      <a16:colId xmlns:a16="http://schemas.microsoft.com/office/drawing/2014/main" val="1904731504"/>
                    </a:ext>
                  </a:extLst>
                </a:gridCol>
                <a:gridCol w="246888">
                  <a:extLst>
                    <a:ext uri="{9D8B030D-6E8A-4147-A177-3AD203B41FA5}">
                      <a16:colId xmlns:a16="http://schemas.microsoft.com/office/drawing/2014/main" val="2281863640"/>
                    </a:ext>
                  </a:extLst>
                </a:gridCol>
                <a:gridCol w="246888">
                  <a:extLst>
                    <a:ext uri="{9D8B030D-6E8A-4147-A177-3AD203B41FA5}">
                      <a16:colId xmlns:a16="http://schemas.microsoft.com/office/drawing/2014/main" val="2520587925"/>
                    </a:ext>
                  </a:extLst>
                </a:gridCol>
                <a:gridCol w="246888">
                  <a:extLst>
                    <a:ext uri="{9D8B030D-6E8A-4147-A177-3AD203B41FA5}">
                      <a16:colId xmlns:a16="http://schemas.microsoft.com/office/drawing/2014/main" val="4186753899"/>
                    </a:ext>
                  </a:extLst>
                </a:gridCol>
                <a:gridCol w="246888">
                  <a:extLst>
                    <a:ext uri="{9D8B030D-6E8A-4147-A177-3AD203B41FA5}">
                      <a16:colId xmlns:a16="http://schemas.microsoft.com/office/drawing/2014/main" val="1227090800"/>
                    </a:ext>
                  </a:extLst>
                </a:gridCol>
                <a:gridCol w="246888">
                  <a:extLst>
                    <a:ext uri="{9D8B030D-6E8A-4147-A177-3AD203B41FA5}">
                      <a16:colId xmlns:a16="http://schemas.microsoft.com/office/drawing/2014/main" val="819212020"/>
                    </a:ext>
                  </a:extLst>
                </a:gridCol>
                <a:gridCol w="246888">
                  <a:extLst>
                    <a:ext uri="{9D8B030D-6E8A-4147-A177-3AD203B41FA5}">
                      <a16:colId xmlns:a16="http://schemas.microsoft.com/office/drawing/2014/main" val="3621661186"/>
                    </a:ext>
                  </a:extLst>
                </a:gridCol>
                <a:gridCol w="246888">
                  <a:extLst>
                    <a:ext uri="{9D8B030D-6E8A-4147-A177-3AD203B41FA5}">
                      <a16:colId xmlns:a16="http://schemas.microsoft.com/office/drawing/2014/main" val="2262922719"/>
                    </a:ext>
                  </a:extLst>
                </a:gridCol>
                <a:gridCol w="246888">
                  <a:extLst>
                    <a:ext uri="{9D8B030D-6E8A-4147-A177-3AD203B41FA5}">
                      <a16:colId xmlns:a16="http://schemas.microsoft.com/office/drawing/2014/main" val="1019366712"/>
                    </a:ext>
                  </a:extLst>
                </a:gridCol>
                <a:gridCol w="246888">
                  <a:extLst>
                    <a:ext uri="{9D8B030D-6E8A-4147-A177-3AD203B41FA5}">
                      <a16:colId xmlns:a16="http://schemas.microsoft.com/office/drawing/2014/main" val="2192689976"/>
                    </a:ext>
                  </a:extLst>
                </a:gridCol>
                <a:gridCol w="246888">
                  <a:extLst>
                    <a:ext uri="{9D8B030D-6E8A-4147-A177-3AD203B41FA5}">
                      <a16:colId xmlns:a16="http://schemas.microsoft.com/office/drawing/2014/main" val="2114799617"/>
                    </a:ext>
                  </a:extLst>
                </a:gridCol>
                <a:gridCol w="246888">
                  <a:extLst>
                    <a:ext uri="{9D8B030D-6E8A-4147-A177-3AD203B41FA5}">
                      <a16:colId xmlns:a16="http://schemas.microsoft.com/office/drawing/2014/main" val="2727304404"/>
                    </a:ext>
                  </a:extLst>
                </a:gridCol>
                <a:gridCol w="246888">
                  <a:extLst>
                    <a:ext uri="{9D8B030D-6E8A-4147-A177-3AD203B41FA5}">
                      <a16:colId xmlns:a16="http://schemas.microsoft.com/office/drawing/2014/main" val="3336127732"/>
                    </a:ext>
                  </a:extLst>
                </a:gridCol>
                <a:gridCol w="246888">
                  <a:extLst>
                    <a:ext uri="{9D8B030D-6E8A-4147-A177-3AD203B41FA5}">
                      <a16:colId xmlns:a16="http://schemas.microsoft.com/office/drawing/2014/main" val="4012377145"/>
                    </a:ext>
                  </a:extLst>
                </a:gridCol>
                <a:gridCol w="246888">
                  <a:extLst>
                    <a:ext uri="{9D8B030D-6E8A-4147-A177-3AD203B41FA5}">
                      <a16:colId xmlns:a16="http://schemas.microsoft.com/office/drawing/2014/main" val="4178879282"/>
                    </a:ext>
                  </a:extLst>
                </a:gridCol>
                <a:gridCol w="246888">
                  <a:extLst>
                    <a:ext uri="{9D8B030D-6E8A-4147-A177-3AD203B41FA5}">
                      <a16:colId xmlns:a16="http://schemas.microsoft.com/office/drawing/2014/main" val="355106878"/>
                    </a:ext>
                  </a:extLst>
                </a:gridCol>
                <a:gridCol w="246888">
                  <a:extLst>
                    <a:ext uri="{9D8B030D-6E8A-4147-A177-3AD203B41FA5}">
                      <a16:colId xmlns:a16="http://schemas.microsoft.com/office/drawing/2014/main" val="1399426360"/>
                    </a:ext>
                  </a:extLst>
                </a:gridCol>
                <a:gridCol w="246888">
                  <a:extLst>
                    <a:ext uri="{9D8B030D-6E8A-4147-A177-3AD203B41FA5}">
                      <a16:colId xmlns:a16="http://schemas.microsoft.com/office/drawing/2014/main" val="160473377"/>
                    </a:ext>
                  </a:extLst>
                </a:gridCol>
                <a:gridCol w="246888">
                  <a:extLst>
                    <a:ext uri="{9D8B030D-6E8A-4147-A177-3AD203B41FA5}">
                      <a16:colId xmlns:a16="http://schemas.microsoft.com/office/drawing/2014/main" val="2563709524"/>
                    </a:ext>
                  </a:extLst>
                </a:gridCol>
                <a:gridCol w="246888">
                  <a:extLst>
                    <a:ext uri="{9D8B030D-6E8A-4147-A177-3AD203B41FA5}">
                      <a16:colId xmlns:a16="http://schemas.microsoft.com/office/drawing/2014/main" val="2465573797"/>
                    </a:ext>
                  </a:extLst>
                </a:gridCol>
                <a:gridCol w="246888">
                  <a:extLst>
                    <a:ext uri="{9D8B030D-6E8A-4147-A177-3AD203B41FA5}">
                      <a16:colId xmlns:a16="http://schemas.microsoft.com/office/drawing/2014/main" val="13472832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33064043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01/30/2025 15:20:22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01/30/2025 15:20:22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Calibri"/>
                          <a:ea typeface="+mn-ea"/>
                          <a:cs typeface="+mn-cs"/>
                        </a:rPr>
                        <a:t>ENTRE
DEIXA MAIS
GLUTANT
seu já está a caminho, Breno...
BRUNO PERINI
Tenha paciência, Zilda.
EM NOME DO
POVO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48586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47706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49342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0.9550 %</a:t>
                      </a:r>
                    </a:p>
                  </a:txBody>
                  <a:tcPr/>
                </a:tc>
                <a:extLst>
                  <a:ext uri="{0D108BD9-81ED-4DB2-BD59-A6C34878D82A}">
                    <a16:rowId xmlns:a16="http://schemas.microsoft.com/office/drawing/2014/main" val="1842434047"/>
                  </a:ext>
                </a:extLst>
              </a:tr>
            </a:tbl>
          </a:graphicData>
        </a:graphic>
      </p:graphicFrame>
      <p:sp>
        <p:nvSpPr>
          <p:cNvPr id="4" name="Text Placeholder 3">
            <a:extLst>
              <a:ext uri="{FF2B5EF4-FFF2-40B4-BE49-F238E27FC236}">
                <a16:creationId xmlns:a16="http://schemas.microsoft.com/office/drawing/2014/main" id="{6B4DACC2-D18D-4DA5-B5EE-0F8C41FEAC93}"/>
              </a:ext>
            </a:extLst>
          </p:cNvPr>
          <p:cNvSpPr>
            <a:spLocks noGrp="1"/>
          </p:cNvSpPr>
          <p:nvPr>
            <p:ph type="body" sz="quarter" idx="14"/>
          </p:nvPr>
        </p:nvSpPr>
        <p:spPr/>
        <p:txBody>
          <a:bodyPr/>
          <a:lstStyle/>
          <a:p>
            <a:r>
              <a:rPr lang="en-US"/>
              <a:t>03/01/2024 - 01/31/2025</a:t>
            </a:r>
          </a:p>
        </p:txBody>
      </p:sp>
    </p:spTree>
    <p:extLst>
      <p:ext uri="{BB962C8B-B14F-4D97-AF65-F5344CB8AC3E}">
        <p14:creationId xmlns:p14="http://schemas.microsoft.com/office/powerpoint/2010/main" val="161330710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5BC19B-D329-4E1F-9E33-5CD62D9F97BC}"/>
              </a:ext>
            </a:extLst>
          </p:cNvPr>
          <p:cNvSpPr>
            <a:spLocks noGrp="1"/>
          </p:cNvSpPr>
          <p:nvPr>
            <p:ph type="title"/>
          </p:nvPr>
        </p:nvSpPr>
        <p:spPr/>
        <p:txBody>
          <a:bodyPr/>
          <a:lstStyle/>
          <a:p>
            <a:r>
              <a:rPr lang="en-US"/>
              <a:t>Instagram Stories Table | bruno_perini - 13 of 25</a:t>
            </a:r>
          </a:p>
        </p:txBody>
      </p:sp>
      <p:graphicFrame>
        <p:nvGraphicFramePr>
          <p:cNvPr id="5" name="Table Placeholder 4">
            <a:extLst>
              <a:ext uri="{FF2B5EF4-FFF2-40B4-BE49-F238E27FC236}">
                <a16:creationId xmlns:a16="http://schemas.microsoft.com/office/drawing/2014/main" id="{CEFCC823-3739-4B1B-BCEC-4A7D39170841}"/>
              </a:ext>
            </a:extLst>
          </p:cNvPr>
          <p:cNvGraphicFramePr>
            <a:graphicFrameLocks noGrp="1"/>
          </p:cNvGraphicFramePr>
          <p:nvPr>
            <p:ph type="tbl" sz="quarter" idx="13"/>
            <p:extLst>
              <p:ext uri="{D42A27DB-BD31-4B8C-83A1-F6EECF244321}">
                <p14:modId xmlns:p14="http://schemas.microsoft.com/office/powerpoint/2010/main" val="40816706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3607794053"/>
                    </a:ext>
                  </a:extLst>
                </a:gridCol>
                <a:gridCol w="493776">
                  <a:extLst>
                    <a:ext uri="{9D8B030D-6E8A-4147-A177-3AD203B41FA5}">
                      <a16:colId xmlns:a16="http://schemas.microsoft.com/office/drawing/2014/main" val="925646491"/>
                    </a:ext>
                  </a:extLst>
                </a:gridCol>
                <a:gridCol w="658368">
                  <a:extLst>
                    <a:ext uri="{9D8B030D-6E8A-4147-A177-3AD203B41FA5}">
                      <a16:colId xmlns:a16="http://schemas.microsoft.com/office/drawing/2014/main" val="253665899"/>
                    </a:ext>
                  </a:extLst>
                </a:gridCol>
                <a:gridCol w="740664">
                  <a:extLst>
                    <a:ext uri="{9D8B030D-6E8A-4147-A177-3AD203B41FA5}">
                      <a16:colId xmlns:a16="http://schemas.microsoft.com/office/drawing/2014/main" val="869169279"/>
                    </a:ext>
                  </a:extLst>
                </a:gridCol>
                <a:gridCol w="246888">
                  <a:extLst>
                    <a:ext uri="{9D8B030D-6E8A-4147-A177-3AD203B41FA5}">
                      <a16:colId xmlns:a16="http://schemas.microsoft.com/office/drawing/2014/main" val="947412765"/>
                    </a:ext>
                  </a:extLst>
                </a:gridCol>
                <a:gridCol w="246888">
                  <a:extLst>
                    <a:ext uri="{9D8B030D-6E8A-4147-A177-3AD203B41FA5}">
                      <a16:colId xmlns:a16="http://schemas.microsoft.com/office/drawing/2014/main" val="3406014093"/>
                    </a:ext>
                  </a:extLst>
                </a:gridCol>
                <a:gridCol w="246888">
                  <a:extLst>
                    <a:ext uri="{9D8B030D-6E8A-4147-A177-3AD203B41FA5}">
                      <a16:colId xmlns:a16="http://schemas.microsoft.com/office/drawing/2014/main" val="215251682"/>
                    </a:ext>
                  </a:extLst>
                </a:gridCol>
                <a:gridCol w="246888">
                  <a:extLst>
                    <a:ext uri="{9D8B030D-6E8A-4147-A177-3AD203B41FA5}">
                      <a16:colId xmlns:a16="http://schemas.microsoft.com/office/drawing/2014/main" val="2816269685"/>
                    </a:ext>
                  </a:extLst>
                </a:gridCol>
                <a:gridCol w="246888">
                  <a:extLst>
                    <a:ext uri="{9D8B030D-6E8A-4147-A177-3AD203B41FA5}">
                      <a16:colId xmlns:a16="http://schemas.microsoft.com/office/drawing/2014/main" val="352491679"/>
                    </a:ext>
                  </a:extLst>
                </a:gridCol>
                <a:gridCol w="246888">
                  <a:extLst>
                    <a:ext uri="{9D8B030D-6E8A-4147-A177-3AD203B41FA5}">
                      <a16:colId xmlns:a16="http://schemas.microsoft.com/office/drawing/2014/main" val="1954109282"/>
                    </a:ext>
                  </a:extLst>
                </a:gridCol>
                <a:gridCol w="246888">
                  <a:extLst>
                    <a:ext uri="{9D8B030D-6E8A-4147-A177-3AD203B41FA5}">
                      <a16:colId xmlns:a16="http://schemas.microsoft.com/office/drawing/2014/main" val="2292689990"/>
                    </a:ext>
                  </a:extLst>
                </a:gridCol>
                <a:gridCol w="246888">
                  <a:extLst>
                    <a:ext uri="{9D8B030D-6E8A-4147-A177-3AD203B41FA5}">
                      <a16:colId xmlns:a16="http://schemas.microsoft.com/office/drawing/2014/main" val="3245209005"/>
                    </a:ext>
                  </a:extLst>
                </a:gridCol>
                <a:gridCol w="246888">
                  <a:extLst>
                    <a:ext uri="{9D8B030D-6E8A-4147-A177-3AD203B41FA5}">
                      <a16:colId xmlns:a16="http://schemas.microsoft.com/office/drawing/2014/main" val="829641740"/>
                    </a:ext>
                  </a:extLst>
                </a:gridCol>
                <a:gridCol w="246888">
                  <a:extLst>
                    <a:ext uri="{9D8B030D-6E8A-4147-A177-3AD203B41FA5}">
                      <a16:colId xmlns:a16="http://schemas.microsoft.com/office/drawing/2014/main" val="3119768751"/>
                    </a:ext>
                  </a:extLst>
                </a:gridCol>
                <a:gridCol w="246888">
                  <a:extLst>
                    <a:ext uri="{9D8B030D-6E8A-4147-A177-3AD203B41FA5}">
                      <a16:colId xmlns:a16="http://schemas.microsoft.com/office/drawing/2014/main" val="3332031639"/>
                    </a:ext>
                  </a:extLst>
                </a:gridCol>
                <a:gridCol w="246888">
                  <a:extLst>
                    <a:ext uri="{9D8B030D-6E8A-4147-A177-3AD203B41FA5}">
                      <a16:colId xmlns:a16="http://schemas.microsoft.com/office/drawing/2014/main" val="965654386"/>
                    </a:ext>
                  </a:extLst>
                </a:gridCol>
                <a:gridCol w="246888">
                  <a:extLst>
                    <a:ext uri="{9D8B030D-6E8A-4147-A177-3AD203B41FA5}">
                      <a16:colId xmlns:a16="http://schemas.microsoft.com/office/drawing/2014/main" val="4166906034"/>
                    </a:ext>
                  </a:extLst>
                </a:gridCol>
                <a:gridCol w="246888">
                  <a:extLst>
                    <a:ext uri="{9D8B030D-6E8A-4147-A177-3AD203B41FA5}">
                      <a16:colId xmlns:a16="http://schemas.microsoft.com/office/drawing/2014/main" val="2766807290"/>
                    </a:ext>
                  </a:extLst>
                </a:gridCol>
                <a:gridCol w="246888">
                  <a:extLst>
                    <a:ext uri="{9D8B030D-6E8A-4147-A177-3AD203B41FA5}">
                      <a16:colId xmlns:a16="http://schemas.microsoft.com/office/drawing/2014/main" val="324536052"/>
                    </a:ext>
                  </a:extLst>
                </a:gridCol>
                <a:gridCol w="246888">
                  <a:extLst>
                    <a:ext uri="{9D8B030D-6E8A-4147-A177-3AD203B41FA5}">
                      <a16:colId xmlns:a16="http://schemas.microsoft.com/office/drawing/2014/main" val="2024453174"/>
                    </a:ext>
                  </a:extLst>
                </a:gridCol>
                <a:gridCol w="246888">
                  <a:extLst>
                    <a:ext uri="{9D8B030D-6E8A-4147-A177-3AD203B41FA5}">
                      <a16:colId xmlns:a16="http://schemas.microsoft.com/office/drawing/2014/main" val="2974319889"/>
                    </a:ext>
                  </a:extLst>
                </a:gridCol>
                <a:gridCol w="246888">
                  <a:extLst>
                    <a:ext uri="{9D8B030D-6E8A-4147-A177-3AD203B41FA5}">
                      <a16:colId xmlns:a16="http://schemas.microsoft.com/office/drawing/2014/main" val="2207357670"/>
                    </a:ext>
                  </a:extLst>
                </a:gridCol>
                <a:gridCol w="246888">
                  <a:extLst>
                    <a:ext uri="{9D8B030D-6E8A-4147-A177-3AD203B41FA5}">
                      <a16:colId xmlns:a16="http://schemas.microsoft.com/office/drawing/2014/main" val="328144934"/>
                    </a:ext>
                  </a:extLst>
                </a:gridCol>
                <a:gridCol w="246888">
                  <a:extLst>
                    <a:ext uri="{9D8B030D-6E8A-4147-A177-3AD203B41FA5}">
                      <a16:colId xmlns:a16="http://schemas.microsoft.com/office/drawing/2014/main" val="39347880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36512884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01/30/2025 15:18:47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01/30/2025 15:18:47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Calibri"/>
                          <a:ea typeface="+mn-ea"/>
                          <a:cs typeface="+mn-cs"/>
                        </a:rPr>
                        <a:t>BRUNO PERINI EM NOME DO POVO
BRUNO PERINI EM NOME DO POVO
BRUNO PERINI EM NOME DO POVO
BRUNO PERINI
EM NOME DO POVO
BRUNO PERINI EM NOME DO POVO
BRUNO PERINI
EM NOME DO POVO
BRUNO PERINI
EM NOME DO POVO
BRUNO PERINI EM NOME DO POVO
BRUNO PERINI
EM NOME DO POVO
EM NOME DO POVO
PERINI
Mais 200 livros assinados
para os alunos da turma 28 do
Viver de Renda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51054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49943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52944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0.9305 %</a:t>
                      </a:r>
                    </a:p>
                  </a:txBody>
                  <a:tcPr/>
                </a:tc>
                <a:extLst>
                  <a:ext uri="{0D108BD9-81ED-4DB2-BD59-A6C34878D82A}">
                    <a16:rowId xmlns:a16="http://schemas.microsoft.com/office/drawing/2014/main" val="2946353570"/>
                  </a:ext>
                </a:extLst>
              </a:tr>
            </a:tbl>
          </a:graphicData>
        </a:graphic>
      </p:graphicFrame>
      <p:sp>
        <p:nvSpPr>
          <p:cNvPr id="4" name="Text Placeholder 3">
            <a:extLst>
              <a:ext uri="{FF2B5EF4-FFF2-40B4-BE49-F238E27FC236}">
                <a16:creationId xmlns:a16="http://schemas.microsoft.com/office/drawing/2014/main" id="{8D4EFC98-EA9D-4D1C-B5AA-14A5644103F3}"/>
              </a:ext>
            </a:extLst>
          </p:cNvPr>
          <p:cNvSpPr>
            <a:spLocks noGrp="1"/>
          </p:cNvSpPr>
          <p:nvPr>
            <p:ph type="body" sz="quarter" idx="14"/>
          </p:nvPr>
        </p:nvSpPr>
        <p:spPr/>
        <p:txBody>
          <a:bodyPr/>
          <a:lstStyle/>
          <a:p>
            <a:r>
              <a:rPr lang="en-US"/>
              <a:t>03/01/2024 - 01/31/2025</a:t>
            </a:r>
          </a:p>
        </p:txBody>
      </p:sp>
    </p:spTree>
    <p:extLst>
      <p:ext uri="{BB962C8B-B14F-4D97-AF65-F5344CB8AC3E}">
        <p14:creationId xmlns:p14="http://schemas.microsoft.com/office/powerpoint/2010/main" val="122135931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D15032-0A7E-41DB-88F3-C6C43C2D35C8}"/>
              </a:ext>
            </a:extLst>
          </p:cNvPr>
          <p:cNvSpPr>
            <a:spLocks noGrp="1"/>
          </p:cNvSpPr>
          <p:nvPr>
            <p:ph type="title"/>
          </p:nvPr>
        </p:nvSpPr>
        <p:spPr/>
        <p:txBody>
          <a:bodyPr/>
          <a:lstStyle/>
          <a:p>
            <a:r>
              <a:rPr lang="en-US"/>
              <a:t>Instagram Stories Table | bruno_perini - 14 of 25</a:t>
            </a:r>
          </a:p>
        </p:txBody>
      </p:sp>
      <p:graphicFrame>
        <p:nvGraphicFramePr>
          <p:cNvPr id="5" name="Table Placeholder 4">
            <a:extLst>
              <a:ext uri="{FF2B5EF4-FFF2-40B4-BE49-F238E27FC236}">
                <a16:creationId xmlns:a16="http://schemas.microsoft.com/office/drawing/2014/main" id="{DB87F688-41A9-4C39-AF03-426B723FA321}"/>
              </a:ext>
            </a:extLst>
          </p:cNvPr>
          <p:cNvGraphicFramePr>
            <a:graphicFrameLocks noGrp="1"/>
          </p:cNvGraphicFramePr>
          <p:nvPr>
            <p:ph type="tbl" sz="quarter" idx="13"/>
            <p:extLst>
              <p:ext uri="{D42A27DB-BD31-4B8C-83A1-F6EECF244321}">
                <p14:modId xmlns:p14="http://schemas.microsoft.com/office/powerpoint/2010/main" val="1798709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584841054"/>
                    </a:ext>
                  </a:extLst>
                </a:gridCol>
                <a:gridCol w="493776">
                  <a:extLst>
                    <a:ext uri="{9D8B030D-6E8A-4147-A177-3AD203B41FA5}">
                      <a16:colId xmlns:a16="http://schemas.microsoft.com/office/drawing/2014/main" val="2012907755"/>
                    </a:ext>
                  </a:extLst>
                </a:gridCol>
                <a:gridCol w="658368">
                  <a:extLst>
                    <a:ext uri="{9D8B030D-6E8A-4147-A177-3AD203B41FA5}">
                      <a16:colId xmlns:a16="http://schemas.microsoft.com/office/drawing/2014/main" val="2418523055"/>
                    </a:ext>
                  </a:extLst>
                </a:gridCol>
                <a:gridCol w="740664">
                  <a:extLst>
                    <a:ext uri="{9D8B030D-6E8A-4147-A177-3AD203B41FA5}">
                      <a16:colId xmlns:a16="http://schemas.microsoft.com/office/drawing/2014/main" val="1408537782"/>
                    </a:ext>
                  </a:extLst>
                </a:gridCol>
                <a:gridCol w="246888">
                  <a:extLst>
                    <a:ext uri="{9D8B030D-6E8A-4147-A177-3AD203B41FA5}">
                      <a16:colId xmlns:a16="http://schemas.microsoft.com/office/drawing/2014/main" val="3912747536"/>
                    </a:ext>
                  </a:extLst>
                </a:gridCol>
                <a:gridCol w="246888">
                  <a:extLst>
                    <a:ext uri="{9D8B030D-6E8A-4147-A177-3AD203B41FA5}">
                      <a16:colId xmlns:a16="http://schemas.microsoft.com/office/drawing/2014/main" val="3580712013"/>
                    </a:ext>
                  </a:extLst>
                </a:gridCol>
                <a:gridCol w="246888">
                  <a:extLst>
                    <a:ext uri="{9D8B030D-6E8A-4147-A177-3AD203B41FA5}">
                      <a16:colId xmlns:a16="http://schemas.microsoft.com/office/drawing/2014/main" val="1760178054"/>
                    </a:ext>
                  </a:extLst>
                </a:gridCol>
                <a:gridCol w="246888">
                  <a:extLst>
                    <a:ext uri="{9D8B030D-6E8A-4147-A177-3AD203B41FA5}">
                      <a16:colId xmlns:a16="http://schemas.microsoft.com/office/drawing/2014/main" val="2936949867"/>
                    </a:ext>
                  </a:extLst>
                </a:gridCol>
                <a:gridCol w="246888">
                  <a:extLst>
                    <a:ext uri="{9D8B030D-6E8A-4147-A177-3AD203B41FA5}">
                      <a16:colId xmlns:a16="http://schemas.microsoft.com/office/drawing/2014/main" val="1306627372"/>
                    </a:ext>
                  </a:extLst>
                </a:gridCol>
                <a:gridCol w="246888">
                  <a:extLst>
                    <a:ext uri="{9D8B030D-6E8A-4147-A177-3AD203B41FA5}">
                      <a16:colId xmlns:a16="http://schemas.microsoft.com/office/drawing/2014/main" val="1654399528"/>
                    </a:ext>
                  </a:extLst>
                </a:gridCol>
                <a:gridCol w="246888">
                  <a:extLst>
                    <a:ext uri="{9D8B030D-6E8A-4147-A177-3AD203B41FA5}">
                      <a16:colId xmlns:a16="http://schemas.microsoft.com/office/drawing/2014/main" val="4147056753"/>
                    </a:ext>
                  </a:extLst>
                </a:gridCol>
                <a:gridCol w="246888">
                  <a:extLst>
                    <a:ext uri="{9D8B030D-6E8A-4147-A177-3AD203B41FA5}">
                      <a16:colId xmlns:a16="http://schemas.microsoft.com/office/drawing/2014/main" val="3945731442"/>
                    </a:ext>
                  </a:extLst>
                </a:gridCol>
                <a:gridCol w="246888">
                  <a:extLst>
                    <a:ext uri="{9D8B030D-6E8A-4147-A177-3AD203B41FA5}">
                      <a16:colId xmlns:a16="http://schemas.microsoft.com/office/drawing/2014/main" val="68360056"/>
                    </a:ext>
                  </a:extLst>
                </a:gridCol>
                <a:gridCol w="246888">
                  <a:extLst>
                    <a:ext uri="{9D8B030D-6E8A-4147-A177-3AD203B41FA5}">
                      <a16:colId xmlns:a16="http://schemas.microsoft.com/office/drawing/2014/main" val="3404165210"/>
                    </a:ext>
                  </a:extLst>
                </a:gridCol>
                <a:gridCol w="246888">
                  <a:extLst>
                    <a:ext uri="{9D8B030D-6E8A-4147-A177-3AD203B41FA5}">
                      <a16:colId xmlns:a16="http://schemas.microsoft.com/office/drawing/2014/main" val="4105680003"/>
                    </a:ext>
                  </a:extLst>
                </a:gridCol>
                <a:gridCol w="246888">
                  <a:extLst>
                    <a:ext uri="{9D8B030D-6E8A-4147-A177-3AD203B41FA5}">
                      <a16:colId xmlns:a16="http://schemas.microsoft.com/office/drawing/2014/main" val="353986903"/>
                    </a:ext>
                  </a:extLst>
                </a:gridCol>
                <a:gridCol w="246888">
                  <a:extLst>
                    <a:ext uri="{9D8B030D-6E8A-4147-A177-3AD203B41FA5}">
                      <a16:colId xmlns:a16="http://schemas.microsoft.com/office/drawing/2014/main" val="2464023552"/>
                    </a:ext>
                  </a:extLst>
                </a:gridCol>
                <a:gridCol w="246888">
                  <a:extLst>
                    <a:ext uri="{9D8B030D-6E8A-4147-A177-3AD203B41FA5}">
                      <a16:colId xmlns:a16="http://schemas.microsoft.com/office/drawing/2014/main" val="2546481248"/>
                    </a:ext>
                  </a:extLst>
                </a:gridCol>
                <a:gridCol w="246888">
                  <a:extLst>
                    <a:ext uri="{9D8B030D-6E8A-4147-A177-3AD203B41FA5}">
                      <a16:colId xmlns:a16="http://schemas.microsoft.com/office/drawing/2014/main" val="2089691861"/>
                    </a:ext>
                  </a:extLst>
                </a:gridCol>
                <a:gridCol w="246888">
                  <a:extLst>
                    <a:ext uri="{9D8B030D-6E8A-4147-A177-3AD203B41FA5}">
                      <a16:colId xmlns:a16="http://schemas.microsoft.com/office/drawing/2014/main" val="47104610"/>
                    </a:ext>
                  </a:extLst>
                </a:gridCol>
                <a:gridCol w="246888">
                  <a:extLst>
                    <a:ext uri="{9D8B030D-6E8A-4147-A177-3AD203B41FA5}">
                      <a16:colId xmlns:a16="http://schemas.microsoft.com/office/drawing/2014/main" val="1776602183"/>
                    </a:ext>
                  </a:extLst>
                </a:gridCol>
                <a:gridCol w="246888">
                  <a:extLst>
                    <a:ext uri="{9D8B030D-6E8A-4147-A177-3AD203B41FA5}">
                      <a16:colId xmlns:a16="http://schemas.microsoft.com/office/drawing/2014/main" val="2512783321"/>
                    </a:ext>
                  </a:extLst>
                </a:gridCol>
                <a:gridCol w="246888">
                  <a:extLst>
                    <a:ext uri="{9D8B030D-6E8A-4147-A177-3AD203B41FA5}">
                      <a16:colId xmlns:a16="http://schemas.microsoft.com/office/drawing/2014/main" val="3115991297"/>
                    </a:ext>
                  </a:extLst>
                </a:gridCol>
                <a:gridCol w="246888">
                  <a:extLst>
                    <a:ext uri="{9D8B030D-6E8A-4147-A177-3AD203B41FA5}">
                      <a16:colId xmlns:a16="http://schemas.microsoft.com/office/drawing/2014/main" val="28528393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32639522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01/30/2025 12:13:14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01/30/2025 12:13:14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Calibri"/>
                          <a:ea typeface="+mn-ea"/>
                          <a:cs typeface="+mn-cs"/>
                        </a:rPr>
                        <a:t>Podcast ao vivo:
os maiores mitos sobre
saúde
OS SÓCIOS
- -
-
-
Hoje contamos com a
presença de @igoreckert e
@leo_costa pbe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52917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51957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54760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0.8927 %</a:t>
                      </a:r>
                    </a:p>
                  </a:txBody>
                  <a:tcPr/>
                </a:tc>
                <a:extLst>
                  <a:ext uri="{0D108BD9-81ED-4DB2-BD59-A6C34878D82A}">
                    <a16:rowId xmlns:a16="http://schemas.microsoft.com/office/drawing/2014/main" val="3915168120"/>
                  </a:ext>
                </a:extLst>
              </a:tr>
            </a:tbl>
          </a:graphicData>
        </a:graphic>
      </p:graphicFrame>
      <p:sp>
        <p:nvSpPr>
          <p:cNvPr id="4" name="Text Placeholder 3">
            <a:extLst>
              <a:ext uri="{FF2B5EF4-FFF2-40B4-BE49-F238E27FC236}">
                <a16:creationId xmlns:a16="http://schemas.microsoft.com/office/drawing/2014/main" id="{903CACF6-6556-4CB1-ABD9-1C70DDAD5F6E}"/>
              </a:ext>
            </a:extLst>
          </p:cNvPr>
          <p:cNvSpPr>
            <a:spLocks noGrp="1"/>
          </p:cNvSpPr>
          <p:nvPr>
            <p:ph type="body" sz="quarter" idx="14"/>
          </p:nvPr>
        </p:nvSpPr>
        <p:spPr/>
        <p:txBody>
          <a:bodyPr/>
          <a:lstStyle/>
          <a:p>
            <a:r>
              <a:rPr lang="en-US"/>
              <a:t>03/01/2024 - 01/31/2025</a:t>
            </a:r>
          </a:p>
        </p:txBody>
      </p:sp>
    </p:spTree>
    <p:extLst>
      <p:ext uri="{BB962C8B-B14F-4D97-AF65-F5344CB8AC3E}">
        <p14:creationId xmlns:p14="http://schemas.microsoft.com/office/powerpoint/2010/main" val="404914136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3DFEF0-C6BC-459A-A76D-563805B3FF69}"/>
              </a:ext>
            </a:extLst>
          </p:cNvPr>
          <p:cNvSpPr>
            <a:spLocks noGrp="1"/>
          </p:cNvSpPr>
          <p:nvPr>
            <p:ph type="title"/>
          </p:nvPr>
        </p:nvSpPr>
        <p:spPr/>
        <p:txBody>
          <a:bodyPr/>
          <a:lstStyle/>
          <a:p>
            <a:r>
              <a:rPr lang="en-US"/>
              <a:t>Instagram Stories Table | bruno_perini - 15 of 25</a:t>
            </a:r>
          </a:p>
        </p:txBody>
      </p:sp>
      <p:graphicFrame>
        <p:nvGraphicFramePr>
          <p:cNvPr id="5" name="Table Placeholder 4">
            <a:extLst>
              <a:ext uri="{FF2B5EF4-FFF2-40B4-BE49-F238E27FC236}">
                <a16:creationId xmlns:a16="http://schemas.microsoft.com/office/drawing/2014/main" id="{C1FCEDB7-0486-46F6-B795-02E80BDC650A}"/>
              </a:ext>
            </a:extLst>
          </p:cNvPr>
          <p:cNvGraphicFramePr>
            <a:graphicFrameLocks noGrp="1"/>
          </p:cNvGraphicFramePr>
          <p:nvPr>
            <p:ph type="tbl" sz="quarter" idx="13"/>
            <p:extLst>
              <p:ext uri="{D42A27DB-BD31-4B8C-83A1-F6EECF244321}">
                <p14:modId xmlns:p14="http://schemas.microsoft.com/office/powerpoint/2010/main" val="30931879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2462769572"/>
                    </a:ext>
                  </a:extLst>
                </a:gridCol>
                <a:gridCol w="493776">
                  <a:extLst>
                    <a:ext uri="{9D8B030D-6E8A-4147-A177-3AD203B41FA5}">
                      <a16:colId xmlns:a16="http://schemas.microsoft.com/office/drawing/2014/main" val="4001970989"/>
                    </a:ext>
                  </a:extLst>
                </a:gridCol>
                <a:gridCol w="658368">
                  <a:extLst>
                    <a:ext uri="{9D8B030D-6E8A-4147-A177-3AD203B41FA5}">
                      <a16:colId xmlns:a16="http://schemas.microsoft.com/office/drawing/2014/main" val="2409845129"/>
                    </a:ext>
                  </a:extLst>
                </a:gridCol>
                <a:gridCol w="740664">
                  <a:extLst>
                    <a:ext uri="{9D8B030D-6E8A-4147-A177-3AD203B41FA5}">
                      <a16:colId xmlns:a16="http://schemas.microsoft.com/office/drawing/2014/main" val="1417792477"/>
                    </a:ext>
                  </a:extLst>
                </a:gridCol>
                <a:gridCol w="246888">
                  <a:extLst>
                    <a:ext uri="{9D8B030D-6E8A-4147-A177-3AD203B41FA5}">
                      <a16:colId xmlns:a16="http://schemas.microsoft.com/office/drawing/2014/main" val="607705642"/>
                    </a:ext>
                  </a:extLst>
                </a:gridCol>
                <a:gridCol w="246888">
                  <a:extLst>
                    <a:ext uri="{9D8B030D-6E8A-4147-A177-3AD203B41FA5}">
                      <a16:colId xmlns:a16="http://schemas.microsoft.com/office/drawing/2014/main" val="390551545"/>
                    </a:ext>
                  </a:extLst>
                </a:gridCol>
                <a:gridCol w="246888">
                  <a:extLst>
                    <a:ext uri="{9D8B030D-6E8A-4147-A177-3AD203B41FA5}">
                      <a16:colId xmlns:a16="http://schemas.microsoft.com/office/drawing/2014/main" val="2982954967"/>
                    </a:ext>
                  </a:extLst>
                </a:gridCol>
                <a:gridCol w="246888">
                  <a:extLst>
                    <a:ext uri="{9D8B030D-6E8A-4147-A177-3AD203B41FA5}">
                      <a16:colId xmlns:a16="http://schemas.microsoft.com/office/drawing/2014/main" val="595058756"/>
                    </a:ext>
                  </a:extLst>
                </a:gridCol>
                <a:gridCol w="246888">
                  <a:extLst>
                    <a:ext uri="{9D8B030D-6E8A-4147-A177-3AD203B41FA5}">
                      <a16:colId xmlns:a16="http://schemas.microsoft.com/office/drawing/2014/main" val="3060527184"/>
                    </a:ext>
                  </a:extLst>
                </a:gridCol>
                <a:gridCol w="246888">
                  <a:extLst>
                    <a:ext uri="{9D8B030D-6E8A-4147-A177-3AD203B41FA5}">
                      <a16:colId xmlns:a16="http://schemas.microsoft.com/office/drawing/2014/main" val="3896666644"/>
                    </a:ext>
                  </a:extLst>
                </a:gridCol>
                <a:gridCol w="246888">
                  <a:extLst>
                    <a:ext uri="{9D8B030D-6E8A-4147-A177-3AD203B41FA5}">
                      <a16:colId xmlns:a16="http://schemas.microsoft.com/office/drawing/2014/main" val="1281957759"/>
                    </a:ext>
                  </a:extLst>
                </a:gridCol>
                <a:gridCol w="246888">
                  <a:extLst>
                    <a:ext uri="{9D8B030D-6E8A-4147-A177-3AD203B41FA5}">
                      <a16:colId xmlns:a16="http://schemas.microsoft.com/office/drawing/2014/main" val="3887198949"/>
                    </a:ext>
                  </a:extLst>
                </a:gridCol>
                <a:gridCol w="246888">
                  <a:extLst>
                    <a:ext uri="{9D8B030D-6E8A-4147-A177-3AD203B41FA5}">
                      <a16:colId xmlns:a16="http://schemas.microsoft.com/office/drawing/2014/main" val="2594596157"/>
                    </a:ext>
                  </a:extLst>
                </a:gridCol>
                <a:gridCol w="246888">
                  <a:extLst>
                    <a:ext uri="{9D8B030D-6E8A-4147-A177-3AD203B41FA5}">
                      <a16:colId xmlns:a16="http://schemas.microsoft.com/office/drawing/2014/main" val="1652314584"/>
                    </a:ext>
                  </a:extLst>
                </a:gridCol>
                <a:gridCol w="246888">
                  <a:extLst>
                    <a:ext uri="{9D8B030D-6E8A-4147-A177-3AD203B41FA5}">
                      <a16:colId xmlns:a16="http://schemas.microsoft.com/office/drawing/2014/main" val="210287594"/>
                    </a:ext>
                  </a:extLst>
                </a:gridCol>
                <a:gridCol w="246888">
                  <a:extLst>
                    <a:ext uri="{9D8B030D-6E8A-4147-A177-3AD203B41FA5}">
                      <a16:colId xmlns:a16="http://schemas.microsoft.com/office/drawing/2014/main" val="2476384086"/>
                    </a:ext>
                  </a:extLst>
                </a:gridCol>
                <a:gridCol w="246888">
                  <a:extLst>
                    <a:ext uri="{9D8B030D-6E8A-4147-A177-3AD203B41FA5}">
                      <a16:colId xmlns:a16="http://schemas.microsoft.com/office/drawing/2014/main" val="744377282"/>
                    </a:ext>
                  </a:extLst>
                </a:gridCol>
                <a:gridCol w="246888">
                  <a:extLst>
                    <a:ext uri="{9D8B030D-6E8A-4147-A177-3AD203B41FA5}">
                      <a16:colId xmlns:a16="http://schemas.microsoft.com/office/drawing/2014/main" val="4246734950"/>
                    </a:ext>
                  </a:extLst>
                </a:gridCol>
                <a:gridCol w="246888">
                  <a:extLst>
                    <a:ext uri="{9D8B030D-6E8A-4147-A177-3AD203B41FA5}">
                      <a16:colId xmlns:a16="http://schemas.microsoft.com/office/drawing/2014/main" val="3429258693"/>
                    </a:ext>
                  </a:extLst>
                </a:gridCol>
                <a:gridCol w="246888">
                  <a:extLst>
                    <a:ext uri="{9D8B030D-6E8A-4147-A177-3AD203B41FA5}">
                      <a16:colId xmlns:a16="http://schemas.microsoft.com/office/drawing/2014/main" val="508628542"/>
                    </a:ext>
                  </a:extLst>
                </a:gridCol>
                <a:gridCol w="246888">
                  <a:extLst>
                    <a:ext uri="{9D8B030D-6E8A-4147-A177-3AD203B41FA5}">
                      <a16:colId xmlns:a16="http://schemas.microsoft.com/office/drawing/2014/main" val="485577182"/>
                    </a:ext>
                  </a:extLst>
                </a:gridCol>
                <a:gridCol w="246888">
                  <a:extLst>
                    <a:ext uri="{9D8B030D-6E8A-4147-A177-3AD203B41FA5}">
                      <a16:colId xmlns:a16="http://schemas.microsoft.com/office/drawing/2014/main" val="3827696421"/>
                    </a:ext>
                  </a:extLst>
                </a:gridCol>
                <a:gridCol w="246888">
                  <a:extLst>
                    <a:ext uri="{9D8B030D-6E8A-4147-A177-3AD203B41FA5}">
                      <a16:colId xmlns:a16="http://schemas.microsoft.com/office/drawing/2014/main" val="439687126"/>
                    </a:ext>
                  </a:extLst>
                </a:gridCol>
                <a:gridCol w="246888">
                  <a:extLst>
                    <a:ext uri="{9D8B030D-6E8A-4147-A177-3AD203B41FA5}">
                      <a16:colId xmlns:a16="http://schemas.microsoft.com/office/drawing/2014/main" val="16173507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24862388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01/30/2025 11:06:59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01/30/2025 11:06:59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Calibri"/>
                          <a:ea typeface="+mn-ea"/>
                          <a:cs typeface="+mn-cs"/>
                        </a:rPr>
                        <a:t>os SÓCIOS
30/01
#228
12:00
@leo_costa_pbe
@igoreckert
OS MAIORES
MITOS
SOBRE SAÚDE
COM: IGOR ECKERT + LEO COSTA
Podcast de hoje
Ao vivo às 12 horas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111655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47897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62888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0.4526 %</a:t>
                      </a:r>
                    </a:p>
                  </a:txBody>
                  <a:tcPr/>
                </a:tc>
                <a:extLst>
                  <a:ext uri="{0D108BD9-81ED-4DB2-BD59-A6C34878D82A}">
                    <a16:rowId xmlns:a16="http://schemas.microsoft.com/office/drawing/2014/main" val="2004193533"/>
                  </a:ext>
                </a:extLst>
              </a:tr>
            </a:tbl>
          </a:graphicData>
        </a:graphic>
      </p:graphicFrame>
      <p:sp>
        <p:nvSpPr>
          <p:cNvPr id="4" name="Text Placeholder 3">
            <a:extLst>
              <a:ext uri="{FF2B5EF4-FFF2-40B4-BE49-F238E27FC236}">
                <a16:creationId xmlns:a16="http://schemas.microsoft.com/office/drawing/2014/main" id="{43982A7B-11E2-4B38-81A8-46B6AF062516}"/>
              </a:ext>
            </a:extLst>
          </p:cNvPr>
          <p:cNvSpPr>
            <a:spLocks noGrp="1"/>
          </p:cNvSpPr>
          <p:nvPr>
            <p:ph type="body" sz="quarter" idx="14"/>
          </p:nvPr>
        </p:nvSpPr>
        <p:spPr/>
        <p:txBody>
          <a:bodyPr/>
          <a:lstStyle/>
          <a:p>
            <a:r>
              <a:rPr lang="en-US"/>
              <a:t>03/01/2024 - 01/31/2025</a:t>
            </a:r>
          </a:p>
        </p:txBody>
      </p:sp>
    </p:spTree>
    <p:extLst>
      <p:ext uri="{BB962C8B-B14F-4D97-AF65-F5344CB8AC3E}">
        <p14:creationId xmlns:p14="http://schemas.microsoft.com/office/powerpoint/2010/main" val="361481625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4BE39D-782E-48AA-B22C-6DFF1BA43B21}"/>
              </a:ext>
            </a:extLst>
          </p:cNvPr>
          <p:cNvSpPr>
            <a:spLocks noGrp="1"/>
          </p:cNvSpPr>
          <p:nvPr>
            <p:ph type="title"/>
          </p:nvPr>
        </p:nvSpPr>
        <p:spPr/>
        <p:txBody>
          <a:bodyPr/>
          <a:lstStyle/>
          <a:p>
            <a:r>
              <a:rPr lang="en-US"/>
              <a:t>Instagram Stories Table | bruno_perini - 16 of 25</a:t>
            </a:r>
          </a:p>
        </p:txBody>
      </p:sp>
      <p:graphicFrame>
        <p:nvGraphicFramePr>
          <p:cNvPr id="5" name="Table Placeholder 4">
            <a:extLst>
              <a:ext uri="{FF2B5EF4-FFF2-40B4-BE49-F238E27FC236}">
                <a16:creationId xmlns:a16="http://schemas.microsoft.com/office/drawing/2014/main" id="{9CAD82C9-2721-48B7-8456-B39EF0E2C42F}"/>
              </a:ext>
            </a:extLst>
          </p:cNvPr>
          <p:cNvGraphicFramePr>
            <a:graphicFrameLocks noGrp="1"/>
          </p:cNvGraphicFramePr>
          <p:nvPr>
            <p:ph type="tbl" sz="quarter" idx="13"/>
            <p:extLst>
              <p:ext uri="{D42A27DB-BD31-4B8C-83A1-F6EECF244321}">
                <p14:modId xmlns:p14="http://schemas.microsoft.com/office/powerpoint/2010/main" val="41354684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1711248893"/>
                    </a:ext>
                  </a:extLst>
                </a:gridCol>
                <a:gridCol w="493776">
                  <a:extLst>
                    <a:ext uri="{9D8B030D-6E8A-4147-A177-3AD203B41FA5}">
                      <a16:colId xmlns:a16="http://schemas.microsoft.com/office/drawing/2014/main" val="3325924994"/>
                    </a:ext>
                  </a:extLst>
                </a:gridCol>
                <a:gridCol w="658368">
                  <a:extLst>
                    <a:ext uri="{9D8B030D-6E8A-4147-A177-3AD203B41FA5}">
                      <a16:colId xmlns:a16="http://schemas.microsoft.com/office/drawing/2014/main" val="3421872073"/>
                    </a:ext>
                  </a:extLst>
                </a:gridCol>
                <a:gridCol w="740664">
                  <a:extLst>
                    <a:ext uri="{9D8B030D-6E8A-4147-A177-3AD203B41FA5}">
                      <a16:colId xmlns:a16="http://schemas.microsoft.com/office/drawing/2014/main" val="1325855848"/>
                    </a:ext>
                  </a:extLst>
                </a:gridCol>
                <a:gridCol w="246888">
                  <a:extLst>
                    <a:ext uri="{9D8B030D-6E8A-4147-A177-3AD203B41FA5}">
                      <a16:colId xmlns:a16="http://schemas.microsoft.com/office/drawing/2014/main" val="2952056958"/>
                    </a:ext>
                  </a:extLst>
                </a:gridCol>
                <a:gridCol w="246888">
                  <a:extLst>
                    <a:ext uri="{9D8B030D-6E8A-4147-A177-3AD203B41FA5}">
                      <a16:colId xmlns:a16="http://schemas.microsoft.com/office/drawing/2014/main" val="1279560979"/>
                    </a:ext>
                  </a:extLst>
                </a:gridCol>
                <a:gridCol w="246888">
                  <a:extLst>
                    <a:ext uri="{9D8B030D-6E8A-4147-A177-3AD203B41FA5}">
                      <a16:colId xmlns:a16="http://schemas.microsoft.com/office/drawing/2014/main" val="1194968383"/>
                    </a:ext>
                  </a:extLst>
                </a:gridCol>
                <a:gridCol w="246888">
                  <a:extLst>
                    <a:ext uri="{9D8B030D-6E8A-4147-A177-3AD203B41FA5}">
                      <a16:colId xmlns:a16="http://schemas.microsoft.com/office/drawing/2014/main" val="2520343439"/>
                    </a:ext>
                  </a:extLst>
                </a:gridCol>
                <a:gridCol w="246888">
                  <a:extLst>
                    <a:ext uri="{9D8B030D-6E8A-4147-A177-3AD203B41FA5}">
                      <a16:colId xmlns:a16="http://schemas.microsoft.com/office/drawing/2014/main" val="3343656747"/>
                    </a:ext>
                  </a:extLst>
                </a:gridCol>
                <a:gridCol w="246888">
                  <a:extLst>
                    <a:ext uri="{9D8B030D-6E8A-4147-A177-3AD203B41FA5}">
                      <a16:colId xmlns:a16="http://schemas.microsoft.com/office/drawing/2014/main" val="3775415852"/>
                    </a:ext>
                  </a:extLst>
                </a:gridCol>
                <a:gridCol w="246888">
                  <a:extLst>
                    <a:ext uri="{9D8B030D-6E8A-4147-A177-3AD203B41FA5}">
                      <a16:colId xmlns:a16="http://schemas.microsoft.com/office/drawing/2014/main" val="2168047778"/>
                    </a:ext>
                  </a:extLst>
                </a:gridCol>
                <a:gridCol w="246888">
                  <a:extLst>
                    <a:ext uri="{9D8B030D-6E8A-4147-A177-3AD203B41FA5}">
                      <a16:colId xmlns:a16="http://schemas.microsoft.com/office/drawing/2014/main" val="3601388720"/>
                    </a:ext>
                  </a:extLst>
                </a:gridCol>
                <a:gridCol w="246888">
                  <a:extLst>
                    <a:ext uri="{9D8B030D-6E8A-4147-A177-3AD203B41FA5}">
                      <a16:colId xmlns:a16="http://schemas.microsoft.com/office/drawing/2014/main" val="3699476945"/>
                    </a:ext>
                  </a:extLst>
                </a:gridCol>
                <a:gridCol w="246888">
                  <a:extLst>
                    <a:ext uri="{9D8B030D-6E8A-4147-A177-3AD203B41FA5}">
                      <a16:colId xmlns:a16="http://schemas.microsoft.com/office/drawing/2014/main" val="1433835343"/>
                    </a:ext>
                  </a:extLst>
                </a:gridCol>
                <a:gridCol w="246888">
                  <a:extLst>
                    <a:ext uri="{9D8B030D-6E8A-4147-A177-3AD203B41FA5}">
                      <a16:colId xmlns:a16="http://schemas.microsoft.com/office/drawing/2014/main" val="198627631"/>
                    </a:ext>
                  </a:extLst>
                </a:gridCol>
                <a:gridCol w="246888">
                  <a:extLst>
                    <a:ext uri="{9D8B030D-6E8A-4147-A177-3AD203B41FA5}">
                      <a16:colId xmlns:a16="http://schemas.microsoft.com/office/drawing/2014/main" val="3567471509"/>
                    </a:ext>
                  </a:extLst>
                </a:gridCol>
                <a:gridCol w="246888">
                  <a:extLst>
                    <a:ext uri="{9D8B030D-6E8A-4147-A177-3AD203B41FA5}">
                      <a16:colId xmlns:a16="http://schemas.microsoft.com/office/drawing/2014/main" val="4185749963"/>
                    </a:ext>
                  </a:extLst>
                </a:gridCol>
                <a:gridCol w="246888">
                  <a:extLst>
                    <a:ext uri="{9D8B030D-6E8A-4147-A177-3AD203B41FA5}">
                      <a16:colId xmlns:a16="http://schemas.microsoft.com/office/drawing/2014/main" val="1142629807"/>
                    </a:ext>
                  </a:extLst>
                </a:gridCol>
                <a:gridCol w="246888">
                  <a:extLst>
                    <a:ext uri="{9D8B030D-6E8A-4147-A177-3AD203B41FA5}">
                      <a16:colId xmlns:a16="http://schemas.microsoft.com/office/drawing/2014/main" val="4254317453"/>
                    </a:ext>
                  </a:extLst>
                </a:gridCol>
                <a:gridCol w="246888">
                  <a:extLst>
                    <a:ext uri="{9D8B030D-6E8A-4147-A177-3AD203B41FA5}">
                      <a16:colId xmlns:a16="http://schemas.microsoft.com/office/drawing/2014/main" val="2333316258"/>
                    </a:ext>
                  </a:extLst>
                </a:gridCol>
                <a:gridCol w="246888">
                  <a:extLst>
                    <a:ext uri="{9D8B030D-6E8A-4147-A177-3AD203B41FA5}">
                      <a16:colId xmlns:a16="http://schemas.microsoft.com/office/drawing/2014/main" val="3698399020"/>
                    </a:ext>
                  </a:extLst>
                </a:gridCol>
                <a:gridCol w="246888">
                  <a:extLst>
                    <a:ext uri="{9D8B030D-6E8A-4147-A177-3AD203B41FA5}">
                      <a16:colId xmlns:a16="http://schemas.microsoft.com/office/drawing/2014/main" val="856121234"/>
                    </a:ext>
                  </a:extLst>
                </a:gridCol>
                <a:gridCol w="246888">
                  <a:extLst>
                    <a:ext uri="{9D8B030D-6E8A-4147-A177-3AD203B41FA5}">
                      <a16:colId xmlns:a16="http://schemas.microsoft.com/office/drawing/2014/main" val="3276156912"/>
                    </a:ext>
                  </a:extLst>
                </a:gridCol>
                <a:gridCol w="246888">
                  <a:extLst>
                    <a:ext uri="{9D8B030D-6E8A-4147-A177-3AD203B41FA5}">
                      <a16:colId xmlns:a16="http://schemas.microsoft.com/office/drawing/2014/main" val="22951549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23628022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01/29/2025 21:55:31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01/29/2025 21:55:31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Calibri"/>
                          <a:ea typeface="+mn-ea"/>
                          <a:cs typeface="+mn-cs"/>
                        </a:rPr>
                        <a:t>Estava curioso para ver о que a Gleisi
falaria do aumento de juros. Ela
sempre atacou muito о Campos Neto
durante sua presidência no
Gleisi Hoffmann
@gleisi
novo aumento da taxa básica de juros, já
determinado desde dezembro pela direção
anterior do Banco Central e anunciado
hoje, é péssimo para pais e não encontra
qualquer explicação nos fundamentos da
economia real. Vai tornar mais cara a
conta da dívida pública, sufocar as
famílias endividadas, restringir acesso
ao crédito e crescimento da atividade
econômica.
Nem mesmo os agentes do mercado
acreditam na apregoada eficácia
antiinflacionária da política contracionista
que foi imposta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78704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76862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66632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85321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0.9128 %</a:t>
                      </a:r>
                    </a:p>
                  </a:txBody>
                  <a:tcPr/>
                </a:tc>
                <a:extLst>
                  <a:ext uri="{0D108BD9-81ED-4DB2-BD59-A6C34878D82A}">
                    <a16:rowId xmlns:a16="http://schemas.microsoft.com/office/drawing/2014/main" val="958095018"/>
                  </a:ext>
                </a:extLst>
              </a:tr>
            </a:tbl>
          </a:graphicData>
        </a:graphic>
      </p:graphicFrame>
      <p:sp>
        <p:nvSpPr>
          <p:cNvPr id="4" name="Text Placeholder 3">
            <a:extLst>
              <a:ext uri="{FF2B5EF4-FFF2-40B4-BE49-F238E27FC236}">
                <a16:creationId xmlns:a16="http://schemas.microsoft.com/office/drawing/2014/main" id="{308D95EE-F8BD-47C5-8193-1B694B12D1DA}"/>
              </a:ext>
            </a:extLst>
          </p:cNvPr>
          <p:cNvSpPr>
            <a:spLocks noGrp="1"/>
          </p:cNvSpPr>
          <p:nvPr>
            <p:ph type="body" sz="quarter" idx="14"/>
          </p:nvPr>
        </p:nvSpPr>
        <p:spPr/>
        <p:txBody>
          <a:bodyPr/>
          <a:lstStyle/>
          <a:p>
            <a:r>
              <a:rPr lang="en-US"/>
              <a:t>03/01/2024 - 01/31/2025</a:t>
            </a:r>
          </a:p>
        </p:txBody>
      </p:sp>
    </p:spTree>
    <p:extLst>
      <p:ext uri="{BB962C8B-B14F-4D97-AF65-F5344CB8AC3E}">
        <p14:creationId xmlns:p14="http://schemas.microsoft.com/office/powerpoint/2010/main" val="87322706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440FF0-6DCA-4DB0-8008-FC6B5C59D699}"/>
              </a:ext>
            </a:extLst>
          </p:cNvPr>
          <p:cNvSpPr>
            <a:spLocks noGrp="1"/>
          </p:cNvSpPr>
          <p:nvPr>
            <p:ph type="title"/>
          </p:nvPr>
        </p:nvSpPr>
        <p:spPr/>
        <p:txBody>
          <a:bodyPr/>
          <a:lstStyle/>
          <a:p>
            <a:r>
              <a:rPr lang="en-US"/>
              <a:t>Instagram Stories Table | bruno_perini - 17 of 25</a:t>
            </a:r>
          </a:p>
        </p:txBody>
      </p:sp>
      <p:graphicFrame>
        <p:nvGraphicFramePr>
          <p:cNvPr id="5" name="Table Placeholder 4">
            <a:extLst>
              <a:ext uri="{FF2B5EF4-FFF2-40B4-BE49-F238E27FC236}">
                <a16:creationId xmlns:a16="http://schemas.microsoft.com/office/drawing/2014/main" id="{2BA07601-0C53-48D2-8315-85B93AB4B6E8}"/>
              </a:ext>
            </a:extLst>
          </p:cNvPr>
          <p:cNvGraphicFramePr>
            <a:graphicFrameLocks noGrp="1"/>
          </p:cNvGraphicFramePr>
          <p:nvPr>
            <p:ph type="tbl" sz="quarter" idx="13"/>
            <p:extLst>
              <p:ext uri="{D42A27DB-BD31-4B8C-83A1-F6EECF244321}">
                <p14:modId xmlns:p14="http://schemas.microsoft.com/office/powerpoint/2010/main" val="27432494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74453990"/>
                    </a:ext>
                  </a:extLst>
                </a:gridCol>
                <a:gridCol w="493776">
                  <a:extLst>
                    <a:ext uri="{9D8B030D-6E8A-4147-A177-3AD203B41FA5}">
                      <a16:colId xmlns:a16="http://schemas.microsoft.com/office/drawing/2014/main" val="425982118"/>
                    </a:ext>
                  </a:extLst>
                </a:gridCol>
                <a:gridCol w="658368">
                  <a:extLst>
                    <a:ext uri="{9D8B030D-6E8A-4147-A177-3AD203B41FA5}">
                      <a16:colId xmlns:a16="http://schemas.microsoft.com/office/drawing/2014/main" val="2644435607"/>
                    </a:ext>
                  </a:extLst>
                </a:gridCol>
                <a:gridCol w="740664">
                  <a:extLst>
                    <a:ext uri="{9D8B030D-6E8A-4147-A177-3AD203B41FA5}">
                      <a16:colId xmlns:a16="http://schemas.microsoft.com/office/drawing/2014/main" val="1470930980"/>
                    </a:ext>
                  </a:extLst>
                </a:gridCol>
                <a:gridCol w="246888">
                  <a:extLst>
                    <a:ext uri="{9D8B030D-6E8A-4147-A177-3AD203B41FA5}">
                      <a16:colId xmlns:a16="http://schemas.microsoft.com/office/drawing/2014/main" val="1893113925"/>
                    </a:ext>
                  </a:extLst>
                </a:gridCol>
                <a:gridCol w="246888">
                  <a:extLst>
                    <a:ext uri="{9D8B030D-6E8A-4147-A177-3AD203B41FA5}">
                      <a16:colId xmlns:a16="http://schemas.microsoft.com/office/drawing/2014/main" val="2149918185"/>
                    </a:ext>
                  </a:extLst>
                </a:gridCol>
                <a:gridCol w="246888">
                  <a:extLst>
                    <a:ext uri="{9D8B030D-6E8A-4147-A177-3AD203B41FA5}">
                      <a16:colId xmlns:a16="http://schemas.microsoft.com/office/drawing/2014/main" val="3207510367"/>
                    </a:ext>
                  </a:extLst>
                </a:gridCol>
                <a:gridCol w="246888">
                  <a:extLst>
                    <a:ext uri="{9D8B030D-6E8A-4147-A177-3AD203B41FA5}">
                      <a16:colId xmlns:a16="http://schemas.microsoft.com/office/drawing/2014/main" val="2667363883"/>
                    </a:ext>
                  </a:extLst>
                </a:gridCol>
                <a:gridCol w="246888">
                  <a:extLst>
                    <a:ext uri="{9D8B030D-6E8A-4147-A177-3AD203B41FA5}">
                      <a16:colId xmlns:a16="http://schemas.microsoft.com/office/drawing/2014/main" val="94231170"/>
                    </a:ext>
                  </a:extLst>
                </a:gridCol>
                <a:gridCol w="246888">
                  <a:extLst>
                    <a:ext uri="{9D8B030D-6E8A-4147-A177-3AD203B41FA5}">
                      <a16:colId xmlns:a16="http://schemas.microsoft.com/office/drawing/2014/main" val="3510958718"/>
                    </a:ext>
                  </a:extLst>
                </a:gridCol>
                <a:gridCol w="246888">
                  <a:extLst>
                    <a:ext uri="{9D8B030D-6E8A-4147-A177-3AD203B41FA5}">
                      <a16:colId xmlns:a16="http://schemas.microsoft.com/office/drawing/2014/main" val="3529434233"/>
                    </a:ext>
                  </a:extLst>
                </a:gridCol>
                <a:gridCol w="246888">
                  <a:extLst>
                    <a:ext uri="{9D8B030D-6E8A-4147-A177-3AD203B41FA5}">
                      <a16:colId xmlns:a16="http://schemas.microsoft.com/office/drawing/2014/main" val="1130541612"/>
                    </a:ext>
                  </a:extLst>
                </a:gridCol>
                <a:gridCol w="246888">
                  <a:extLst>
                    <a:ext uri="{9D8B030D-6E8A-4147-A177-3AD203B41FA5}">
                      <a16:colId xmlns:a16="http://schemas.microsoft.com/office/drawing/2014/main" val="4002032931"/>
                    </a:ext>
                  </a:extLst>
                </a:gridCol>
                <a:gridCol w="246888">
                  <a:extLst>
                    <a:ext uri="{9D8B030D-6E8A-4147-A177-3AD203B41FA5}">
                      <a16:colId xmlns:a16="http://schemas.microsoft.com/office/drawing/2014/main" val="1857047808"/>
                    </a:ext>
                  </a:extLst>
                </a:gridCol>
                <a:gridCol w="246888">
                  <a:extLst>
                    <a:ext uri="{9D8B030D-6E8A-4147-A177-3AD203B41FA5}">
                      <a16:colId xmlns:a16="http://schemas.microsoft.com/office/drawing/2014/main" val="2929723848"/>
                    </a:ext>
                  </a:extLst>
                </a:gridCol>
                <a:gridCol w="246888">
                  <a:extLst>
                    <a:ext uri="{9D8B030D-6E8A-4147-A177-3AD203B41FA5}">
                      <a16:colId xmlns:a16="http://schemas.microsoft.com/office/drawing/2014/main" val="2481340556"/>
                    </a:ext>
                  </a:extLst>
                </a:gridCol>
                <a:gridCol w="246888">
                  <a:extLst>
                    <a:ext uri="{9D8B030D-6E8A-4147-A177-3AD203B41FA5}">
                      <a16:colId xmlns:a16="http://schemas.microsoft.com/office/drawing/2014/main" val="4099140760"/>
                    </a:ext>
                  </a:extLst>
                </a:gridCol>
                <a:gridCol w="246888">
                  <a:extLst>
                    <a:ext uri="{9D8B030D-6E8A-4147-A177-3AD203B41FA5}">
                      <a16:colId xmlns:a16="http://schemas.microsoft.com/office/drawing/2014/main" val="2467544950"/>
                    </a:ext>
                  </a:extLst>
                </a:gridCol>
                <a:gridCol w="246888">
                  <a:extLst>
                    <a:ext uri="{9D8B030D-6E8A-4147-A177-3AD203B41FA5}">
                      <a16:colId xmlns:a16="http://schemas.microsoft.com/office/drawing/2014/main" val="1061595788"/>
                    </a:ext>
                  </a:extLst>
                </a:gridCol>
                <a:gridCol w="246888">
                  <a:extLst>
                    <a:ext uri="{9D8B030D-6E8A-4147-A177-3AD203B41FA5}">
                      <a16:colId xmlns:a16="http://schemas.microsoft.com/office/drawing/2014/main" val="3012277998"/>
                    </a:ext>
                  </a:extLst>
                </a:gridCol>
                <a:gridCol w="246888">
                  <a:extLst>
                    <a:ext uri="{9D8B030D-6E8A-4147-A177-3AD203B41FA5}">
                      <a16:colId xmlns:a16="http://schemas.microsoft.com/office/drawing/2014/main" val="4002289912"/>
                    </a:ext>
                  </a:extLst>
                </a:gridCol>
                <a:gridCol w="246888">
                  <a:extLst>
                    <a:ext uri="{9D8B030D-6E8A-4147-A177-3AD203B41FA5}">
                      <a16:colId xmlns:a16="http://schemas.microsoft.com/office/drawing/2014/main" val="1134332214"/>
                    </a:ext>
                  </a:extLst>
                </a:gridCol>
                <a:gridCol w="246888">
                  <a:extLst>
                    <a:ext uri="{9D8B030D-6E8A-4147-A177-3AD203B41FA5}">
                      <a16:colId xmlns:a16="http://schemas.microsoft.com/office/drawing/2014/main" val="1285822976"/>
                    </a:ext>
                  </a:extLst>
                </a:gridCol>
                <a:gridCol w="246888">
                  <a:extLst>
                    <a:ext uri="{9D8B030D-6E8A-4147-A177-3AD203B41FA5}">
                      <a16:colId xmlns:a16="http://schemas.microsoft.com/office/drawing/2014/main" val="5415251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35359536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01/29/2025 20:32:01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01/29/2025 20:32:01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Calibri"/>
                          <a:ea typeface="+mn-ea"/>
                          <a:cs typeface="+mn-cs"/>
                        </a:rPr>
                        <a:t>Para quem quiser de atendido
por um consultor do Grupo
Primo, link abaixo.
Consultoria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76473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87015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1.0080 %</a:t>
                      </a:r>
                    </a:p>
                  </a:txBody>
                  <a:tcPr/>
                </a:tc>
                <a:extLst>
                  <a:ext uri="{0D108BD9-81ED-4DB2-BD59-A6C34878D82A}">
                    <a16:rowId xmlns:a16="http://schemas.microsoft.com/office/drawing/2014/main" val="4224449161"/>
                  </a:ext>
                </a:extLst>
              </a:tr>
            </a:tbl>
          </a:graphicData>
        </a:graphic>
      </p:graphicFrame>
      <p:sp>
        <p:nvSpPr>
          <p:cNvPr id="4" name="Text Placeholder 3">
            <a:extLst>
              <a:ext uri="{FF2B5EF4-FFF2-40B4-BE49-F238E27FC236}">
                <a16:creationId xmlns:a16="http://schemas.microsoft.com/office/drawing/2014/main" id="{2C051477-EB95-4E09-B024-4C56D55866E7}"/>
              </a:ext>
            </a:extLst>
          </p:cNvPr>
          <p:cNvSpPr>
            <a:spLocks noGrp="1"/>
          </p:cNvSpPr>
          <p:nvPr>
            <p:ph type="body" sz="quarter" idx="14"/>
          </p:nvPr>
        </p:nvSpPr>
        <p:spPr/>
        <p:txBody>
          <a:bodyPr/>
          <a:lstStyle/>
          <a:p>
            <a:r>
              <a:rPr lang="en-US"/>
              <a:t>03/01/2024 - 01/31/2025</a:t>
            </a:r>
          </a:p>
        </p:txBody>
      </p:sp>
    </p:spTree>
    <p:extLst>
      <p:ext uri="{BB962C8B-B14F-4D97-AF65-F5344CB8AC3E}">
        <p14:creationId xmlns:p14="http://schemas.microsoft.com/office/powerpoint/2010/main" val="11594819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E26697-F596-4AF0-8060-2B1C1D11EF32}"/>
              </a:ext>
            </a:extLst>
          </p:cNvPr>
          <p:cNvSpPr>
            <a:spLocks noGrp="1"/>
          </p:cNvSpPr>
          <p:nvPr>
            <p:ph type="title"/>
          </p:nvPr>
        </p:nvSpPr>
        <p:spPr/>
        <p:txBody>
          <a:bodyPr/>
          <a:lstStyle/>
          <a:p>
            <a:r>
              <a:rPr lang="en-US"/>
              <a:t>Instagram Stories Table | bruno_perini - 18 of 25</a:t>
            </a:r>
          </a:p>
        </p:txBody>
      </p:sp>
      <p:graphicFrame>
        <p:nvGraphicFramePr>
          <p:cNvPr id="5" name="Table Placeholder 4">
            <a:extLst>
              <a:ext uri="{FF2B5EF4-FFF2-40B4-BE49-F238E27FC236}">
                <a16:creationId xmlns:a16="http://schemas.microsoft.com/office/drawing/2014/main" id="{6DC75322-2B91-4CE7-849B-30D184032C80}"/>
              </a:ext>
            </a:extLst>
          </p:cNvPr>
          <p:cNvGraphicFramePr>
            <a:graphicFrameLocks noGrp="1"/>
          </p:cNvGraphicFramePr>
          <p:nvPr>
            <p:ph type="tbl" sz="quarter" idx="13"/>
            <p:extLst>
              <p:ext uri="{D42A27DB-BD31-4B8C-83A1-F6EECF244321}">
                <p14:modId xmlns:p14="http://schemas.microsoft.com/office/powerpoint/2010/main" val="27808577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941224216"/>
                    </a:ext>
                  </a:extLst>
                </a:gridCol>
                <a:gridCol w="493776">
                  <a:extLst>
                    <a:ext uri="{9D8B030D-6E8A-4147-A177-3AD203B41FA5}">
                      <a16:colId xmlns:a16="http://schemas.microsoft.com/office/drawing/2014/main" val="4215966291"/>
                    </a:ext>
                  </a:extLst>
                </a:gridCol>
                <a:gridCol w="658368">
                  <a:extLst>
                    <a:ext uri="{9D8B030D-6E8A-4147-A177-3AD203B41FA5}">
                      <a16:colId xmlns:a16="http://schemas.microsoft.com/office/drawing/2014/main" val="1064472148"/>
                    </a:ext>
                  </a:extLst>
                </a:gridCol>
                <a:gridCol w="740664">
                  <a:extLst>
                    <a:ext uri="{9D8B030D-6E8A-4147-A177-3AD203B41FA5}">
                      <a16:colId xmlns:a16="http://schemas.microsoft.com/office/drawing/2014/main" val="2180108305"/>
                    </a:ext>
                  </a:extLst>
                </a:gridCol>
                <a:gridCol w="246888">
                  <a:extLst>
                    <a:ext uri="{9D8B030D-6E8A-4147-A177-3AD203B41FA5}">
                      <a16:colId xmlns:a16="http://schemas.microsoft.com/office/drawing/2014/main" val="3106902910"/>
                    </a:ext>
                  </a:extLst>
                </a:gridCol>
                <a:gridCol w="246888">
                  <a:extLst>
                    <a:ext uri="{9D8B030D-6E8A-4147-A177-3AD203B41FA5}">
                      <a16:colId xmlns:a16="http://schemas.microsoft.com/office/drawing/2014/main" val="2812122266"/>
                    </a:ext>
                  </a:extLst>
                </a:gridCol>
                <a:gridCol w="246888">
                  <a:extLst>
                    <a:ext uri="{9D8B030D-6E8A-4147-A177-3AD203B41FA5}">
                      <a16:colId xmlns:a16="http://schemas.microsoft.com/office/drawing/2014/main" val="4165801097"/>
                    </a:ext>
                  </a:extLst>
                </a:gridCol>
                <a:gridCol w="246888">
                  <a:extLst>
                    <a:ext uri="{9D8B030D-6E8A-4147-A177-3AD203B41FA5}">
                      <a16:colId xmlns:a16="http://schemas.microsoft.com/office/drawing/2014/main" val="2215106522"/>
                    </a:ext>
                  </a:extLst>
                </a:gridCol>
                <a:gridCol w="246888">
                  <a:extLst>
                    <a:ext uri="{9D8B030D-6E8A-4147-A177-3AD203B41FA5}">
                      <a16:colId xmlns:a16="http://schemas.microsoft.com/office/drawing/2014/main" val="3602439839"/>
                    </a:ext>
                  </a:extLst>
                </a:gridCol>
                <a:gridCol w="246888">
                  <a:extLst>
                    <a:ext uri="{9D8B030D-6E8A-4147-A177-3AD203B41FA5}">
                      <a16:colId xmlns:a16="http://schemas.microsoft.com/office/drawing/2014/main" val="46804958"/>
                    </a:ext>
                  </a:extLst>
                </a:gridCol>
                <a:gridCol w="246888">
                  <a:extLst>
                    <a:ext uri="{9D8B030D-6E8A-4147-A177-3AD203B41FA5}">
                      <a16:colId xmlns:a16="http://schemas.microsoft.com/office/drawing/2014/main" val="3446065323"/>
                    </a:ext>
                  </a:extLst>
                </a:gridCol>
                <a:gridCol w="246888">
                  <a:extLst>
                    <a:ext uri="{9D8B030D-6E8A-4147-A177-3AD203B41FA5}">
                      <a16:colId xmlns:a16="http://schemas.microsoft.com/office/drawing/2014/main" val="2124293970"/>
                    </a:ext>
                  </a:extLst>
                </a:gridCol>
                <a:gridCol w="246888">
                  <a:extLst>
                    <a:ext uri="{9D8B030D-6E8A-4147-A177-3AD203B41FA5}">
                      <a16:colId xmlns:a16="http://schemas.microsoft.com/office/drawing/2014/main" val="1019688079"/>
                    </a:ext>
                  </a:extLst>
                </a:gridCol>
                <a:gridCol w="246888">
                  <a:extLst>
                    <a:ext uri="{9D8B030D-6E8A-4147-A177-3AD203B41FA5}">
                      <a16:colId xmlns:a16="http://schemas.microsoft.com/office/drawing/2014/main" val="1403376659"/>
                    </a:ext>
                  </a:extLst>
                </a:gridCol>
                <a:gridCol w="246888">
                  <a:extLst>
                    <a:ext uri="{9D8B030D-6E8A-4147-A177-3AD203B41FA5}">
                      <a16:colId xmlns:a16="http://schemas.microsoft.com/office/drawing/2014/main" val="2184949474"/>
                    </a:ext>
                  </a:extLst>
                </a:gridCol>
                <a:gridCol w="246888">
                  <a:extLst>
                    <a:ext uri="{9D8B030D-6E8A-4147-A177-3AD203B41FA5}">
                      <a16:colId xmlns:a16="http://schemas.microsoft.com/office/drawing/2014/main" val="3123282038"/>
                    </a:ext>
                  </a:extLst>
                </a:gridCol>
                <a:gridCol w="246888">
                  <a:extLst>
                    <a:ext uri="{9D8B030D-6E8A-4147-A177-3AD203B41FA5}">
                      <a16:colId xmlns:a16="http://schemas.microsoft.com/office/drawing/2014/main" val="3907834090"/>
                    </a:ext>
                  </a:extLst>
                </a:gridCol>
                <a:gridCol w="246888">
                  <a:extLst>
                    <a:ext uri="{9D8B030D-6E8A-4147-A177-3AD203B41FA5}">
                      <a16:colId xmlns:a16="http://schemas.microsoft.com/office/drawing/2014/main" val="1888244222"/>
                    </a:ext>
                  </a:extLst>
                </a:gridCol>
                <a:gridCol w="246888">
                  <a:extLst>
                    <a:ext uri="{9D8B030D-6E8A-4147-A177-3AD203B41FA5}">
                      <a16:colId xmlns:a16="http://schemas.microsoft.com/office/drawing/2014/main" val="2859285827"/>
                    </a:ext>
                  </a:extLst>
                </a:gridCol>
                <a:gridCol w="246888">
                  <a:extLst>
                    <a:ext uri="{9D8B030D-6E8A-4147-A177-3AD203B41FA5}">
                      <a16:colId xmlns:a16="http://schemas.microsoft.com/office/drawing/2014/main" val="2091419511"/>
                    </a:ext>
                  </a:extLst>
                </a:gridCol>
                <a:gridCol w="246888">
                  <a:extLst>
                    <a:ext uri="{9D8B030D-6E8A-4147-A177-3AD203B41FA5}">
                      <a16:colId xmlns:a16="http://schemas.microsoft.com/office/drawing/2014/main" val="3292504220"/>
                    </a:ext>
                  </a:extLst>
                </a:gridCol>
                <a:gridCol w="246888">
                  <a:extLst>
                    <a:ext uri="{9D8B030D-6E8A-4147-A177-3AD203B41FA5}">
                      <a16:colId xmlns:a16="http://schemas.microsoft.com/office/drawing/2014/main" val="1212770316"/>
                    </a:ext>
                  </a:extLst>
                </a:gridCol>
                <a:gridCol w="246888">
                  <a:extLst>
                    <a:ext uri="{9D8B030D-6E8A-4147-A177-3AD203B41FA5}">
                      <a16:colId xmlns:a16="http://schemas.microsoft.com/office/drawing/2014/main" val="105593322"/>
                    </a:ext>
                  </a:extLst>
                </a:gridCol>
                <a:gridCol w="246888">
                  <a:extLst>
                    <a:ext uri="{9D8B030D-6E8A-4147-A177-3AD203B41FA5}">
                      <a16:colId xmlns:a16="http://schemas.microsoft.com/office/drawing/2014/main" val="9192279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30135302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01/29/2025 19:50:17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01/29/2025 19:50:17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Calibri"/>
                          <a:ea typeface="+mn-ea"/>
                          <a:cs typeface="+mn-cs"/>
                        </a:rPr>
                        <a:t>TFEL
P
Estamos oficialmente no
coração financeiro
de São Paulo</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80052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62364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78725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0.8909 %</a:t>
                      </a:r>
                    </a:p>
                  </a:txBody>
                  <a:tcPr/>
                </a:tc>
                <a:extLst>
                  <a:ext uri="{0D108BD9-81ED-4DB2-BD59-A6C34878D82A}">
                    <a16:rowId xmlns:a16="http://schemas.microsoft.com/office/drawing/2014/main" val="3552254395"/>
                  </a:ext>
                </a:extLst>
              </a:tr>
            </a:tbl>
          </a:graphicData>
        </a:graphic>
      </p:graphicFrame>
      <p:sp>
        <p:nvSpPr>
          <p:cNvPr id="4" name="Text Placeholder 3">
            <a:extLst>
              <a:ext uri="{FF2B5EF4-FFF2-40B4-BE49-F238E27FC236}">
                <a16:creationId xmlns:a16="http://schemas.microsoft.com/office/drawing/2014/main" id="{97CDC6AC-BC11-47CA-B33D-8778A408DD92}"/>
              </a:ext>
            </a:extLst>
          </p:cNvPr>
          <p:cNvSpPr>
            <a:spLocks noGrp="1"/>
          </p:cNvSpPr>
          <p:nvPr>
            <p:ph type="body" sz="quarter" idx="14"/>
          </p:nvPr>
        </p:nvSpPr>
        <p:spPr/>
        <p:txBody>
          <a:bodyPr/>
          <a:lstStyle/>
          <a:p>
            <a:r>
              <a:rPr lang="en-US"/>
              <a:t>03/01/2024 - 01/31/2025</a:t>
            </a:r>
          </a:p>
        </p:txBody>
      </p:sp>
    </p:spTree>
    <p:extLst>
      <p:ext uri="{BB962C8B-B14F-4D97-AF65-F5344CB8AC3E}">
        <p14:creationId xmlns:p14="http://schemas.microsoft.com/office/powerpoint/2010/main" val="359194864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374FDD-7B0A-43F5-8A1B-738B9DAF46A7}"/>
              </a:ext>
            </a:extLst>
          </p:cNvPr>
          <p:cNvSpPr>
            <a:spLocks noGrp="1"/>
          </p:cNvSpPr>
          <p:nvPr>
            <p:ph type="title"/>
          </p:nvPr>
        </p:nvSpPr>
        <p:spPr/>
        <p:txBody>
          <a:bodyPr/>
          <a:lstStyle/>
          <a:p>
            <a:r>
              <a:rPr lang="en-US"/>
              <a:t>Instagram Stories Table | bruno_perini - 19 of 25</a:t>
            </a:r>
          </a:p>
        </p:txBody>
      </p:sp>
      <p:graphicFrame>
        <p:nvGraphicFramePr>
          <p:cNvPr id="5" name="Table Placeholder 4">
            <a:extLst>
              <a:ext uri="{FF2B5EF4-FFF2-40B4-BE49-F238E27FC236}">
                <a16:creationId xmlns:a16="http://schemas.microsoft.com/office/drawing/2014/main" id="{B50E70CC-5DFD-4F52-9F2D-3041D8735460}"/>
              </a:ext>
            </a:extLst>
          </p:cNvPr>
          <p:cNvGraphicFramePr>
            <a:graphicFrameLocks noGrp="1"/>
          </p:cNvGraphicFramePr>
          <p:nvPr>
            <p:ph type="tbl" sz="quarter" idx="13"/>
            <p:extLst>
              <p:ext uri="{D42A27DB-BD31-4B8C-83A1-F6EECF244321}">
                <p14:modId xmlns:p14="http://schemas.microsoft.com/office/powerpoint/2010/main" val="94335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1613101077"/>
                    </a:ext>
                  </a:extLst>
                </a:gridCol>
                <a:gridCol w="493776">
                  <a:extLst>
                    <a:ext uri="{9D8B030D-6E8A-4147-A177-3AD203B41FA5}">
                      <a16:colId xmlns:a16="http://schemas.microsoft.com/office/drawing/2014/main" val="3290337807"/>
                    </a:ext>
                  </a:extLst>
                </a:gridCol>
                <a:gridCol w="658368">
                  <a:extLst>
                    <a:ext uri="{9D8B030D-6E8A-4147-A177-3AD203B41FA5}">
                      <a16:colId xmlns:a16="http://schemas.microsoft.com/office/drawing/2014/main" val="3899678937"/>
                    </a:ext>
                  </a:extLst>
                </a:gridCol>
                <a:gridCol w="740664">
                  <a:extLst>
                    <a:ext uri="{9D8B030D-6E8A-4147-A177-3AD203B41FA5}">
                      <a16:colId xmlns:a16="http://schemas.microsoft.com/office/drawing/2014/main" val="1494321410"/>
                    </a:ext>
                  </a:extLst>
                </a:gridCol>
                <a:gridCol w="246888">
                  <a:extLst>
                    <a:ext uri="{9D8B030D-6E8A-4147-A177-3AD203B41FA5}">
                      <a16:colId xmlns:a16="http://schemas.microsoft.com/office/drawing/2014/main" val="2738516514"/>
                    </a:ext>
                  </a:extLst>
                </a:gridCol>
                <a:gridCol w="246888">
                  <a:extLst>
                    <a:ext uri="{9D8B030D-6E8A-4147-A177-3AD203B41FA5}">
                      <a16:colId xmlns:a16="http://schemas.microsoft.com/office/drawing/2014/main" val="3401422045"/>
                    </a:ext>
                  </a:extLst>
                </a:gridCol>
                <a:gridCol w="246888">
                  <a:extLst>
                    <a:ext uri="{9D8B030D-6E8A-4147-A177-3AD203B41FA5}">
                      <a16:colId xmlns:a16="http://schemas.microsoft.com/office/drawing/2014/main" val="2781101255"/>
                    </a:ext>
                  </a:extLst>
                </a:gridCol>
                <a:gridCol w="246888">
                  <a:extLst>
                    <a:ext uri="{9D8B030D-6E8A-4147-A177-3AD203B41FA5}">
                      <a16:colId xmlns:a16="http://schemas.microsoft.com/office/drawing/2014/main" val="2989196970"/>
                    </a:ext>
                  </a:extLst>
                </a:gridCol>
                <a:gridCol w="246888">
                  <a:extLst>
                    <a:ext uri="{9D8B030D-6E8A-4147-A177-3AD203B41FA5}">
                      <a16:colId xmlns:a16="http://schemas.microsoft.com/office/drawing/2014/main" val="2132045130"/>
                    </a:ext>
                  </a:extLst>
                </a:gridCol>
                <a:gridCol w="246888">
                  <a:extLst>
                    <a:ext uri="{9D8B030D-6E8A-4147-A177-3AD203B41FA5}">
                      <a16:colId xmlns:a16="http://schemas.microsoft.com/office/drawing/2014/main" val="960659986"/>
                    </a:ext>
                  </a:extLst>
                </a:gridCol>
                <a:gridCol w="246888">
                  <a:extLst>
                    <a:ext uri="{9D8B030D-6E8A-4147-A177-3AD203B41FA5}">
                      <a16:colId xmlns:a16="http://schemas.microsoft.com/office/drawing/2014/main" val="2128871765"/>
                    </a:ext>
                  </a:extLst>
                </a:gridCol>
                <a:gridCol w="246888">
                  <a:extLst>
                    <a:ext uri="{9D8B030D-6E8A-4147-A177-3AD203B41FA5}">
                      <a16:colId xmlns:a16="http://schemas.microsoft.com/office/drawing/2014/main" val="3983917286"/>
                    </a:ext>
                  </a:extLst>
                </a:gridCol>
                <a:gridCol w="246888">
                  <a:extLst>
                    <a:ext uri="{9D8B030D-6E8A-4147-A177-3AD203B41FA5}">
                      <a16:colId xmlns:a16="http://schemas.microsoft.com/office/drawing/2014/main" val="3930565319"/>
                    </a:ext>
                  </a:extLst>
                </a:gridCol>
                <a:gridCol w="246888">
                  <a:extLst>
                    <a:ext uri="{9D8B030D-6E8A-4147-A177-3AD203B41FA5}">
                      <a16:colId xmlns:a16="http://schemas.microsoft.com/office/drawing/2014/main" val="1792488011"/>
                    </a:ext>
                  </a:extLst>
                </a:gridCol>
                <a:gridCol w="246888">
                  <a:extLst>
                    <a:ext uri="{9D8B030D-6E8A-4147-A177-3AD203B41FA5}">
                      <a16:colId xmlns:a16="http://schemas.microsoft.com/office/drawing/2014/main" val="1875115439"/>
                    </a:ext>
                  </a:extLst>
                </a:gridCol>
                <a:gridCol w="246888">
                  <a:extLst>
                    <a:ext uri="{9D8B030D-6E8A-4147-A177-3AD203B41FA5}">
                      <a16:colId xmlns:a16="http://schemas.microsoft.com/office/drawing/2014/main" val="802164735"/>
                    </a:ext>
                  </a:extLst>
                </a:gridCol>
                <a:gridCol w="246888">
                  <a:extLst>
                    <a:ext uri="{9D8B030D-6E8A-4147-A177-3AD203B41FA5}">
                      <a16:colId xmlns:a16="http://schemas.microsoft.com/office/drawing/2014/main" val="483248366"/>
                    </a:ext>
                  </a:extLst>
                </a:gridCol>
                <a:gridCol w="246888">
                  <a:extLst>
                    <a:ext uri="{9D8B030D-6E8A-4147-A177-3AD203B41FA5}">
                      <a16:colId xmlns:a16="http://schemas.microsoft.com/office/drawing/2014/main" val="1760842884"/>
                    </a:ext>
                  </a:extLst>
                </a:gridCol>
                <a:gridCol w="246888">
                  <a:extLst>
                    <a:ext uri="{9D8B030D-6E8A-4147-A177-3AD203B41FA5}">
                      <a16:colId xmlns:a16="http://schemas.microsoft.com/office/drawing/2014/main" val="2050210144"/>
                    </a:ext>
                  </a:extLst>
                </a:gridCol>
                <a:gridCol w="246888">
                  <a:extLst>
                    <a:ext uri="{9D8B030D-6E8A-4147-A177-3AD203B41FA5}">
                      <a16:colId xmlns:a16="http://schemas.microsoft.com/office/drawing/2014/main" val="1235412185"/>
                    </a:ext>
                  </a:extLst>
                </a:gridCol>
                <a:gridCol w="246888">
                  <a:extLst>
                    <a:ext uri="{9D8B030D-6E8A-4147-A177-3AD203B41FA5}">
                      <a16:colId xmlns:a16="http://schemas.microsoft.com/office/drawing/2014/main" val="1426941262"/>
                    </a:ext>
                  </a:extLst>
                </a:gridCol>
                <a:gridCol w="246888">
                  <a:extLst>
                    <a:ext uri="{9D8B030D-6E8A-4147-A177-3AD203B41FA5}">
                      <a16:colId xmlns:a16="http://schemas.microsoft.com/office/drawing/2014/main" val="2598070124"/>
                    </a:ext>
                  </a:extLst>
                </a:gridCol>
                <a:gridCol w="246888">
                  <a:extLst>
                    <a:ext uri="{9D8B030D-6E8A-4147-A177-3AD203B41FA5}">
                      <a16:colId xmlns:a16="http://schemas.microsoft.com/office/drawing/2014/main" val="3648750344"/>
                    </a:ext>
                  </a:extLst>
                </a:gridCol>
                <a:gridCol w="246888">
                  <a:extLst>
                    <a:ext uri="{9D8B030D-6E8A-4147-A177-3AD203B41FA5}">
                      <a16:colId xmlns:a16="http://schemas.microsoft.com/office/drawing/2014/main" val="18131205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3981876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01/29/2025 19:20:13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01/29/2025 19:20:13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Calibri"/>
                          <a:ea typeface="+mn-ea"/>
                          <a:cs typeface="+mn-cs"/>
                        </a:rPr>
                        <a:t>Chegamos à Faria Lima:
inauguração do escritório
da @portfelconsultoria em
São Paulo</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84519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78841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97359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1.0096 %</a:t>
                      </a:r>
                    </a:p>
                  </a:txBody>
                  <a:tcPr/>
                </a:tc>
                <a:extLst>
                  <a:ext uri="{0D108BD9-81ED-4DB2-BD59-A6C34878D82A}">
                    <a16:rowId xmlns:a16="http://schemas.microsoft.com/office/drawing/2014/main" val="4002152783"/>
                  </a:ext>
                </a:extLst>
              </a:tr>
            </a:tbl>
          </a:graphicData>
        </a:graphic>
      </p:graphicFrame>
      <p:sp>
        <p:nvSpPr>
          <p:cNvPr id="4" name="Text Placeholder 3">
            <a:extLst>
              <a:ext uri="{FF2B5EF4-FFF2-40B4-BE49-F238E27FC236}">
                <a16:creationId xmlns:a16="http://schemas.microsoft.com/office/drawing/2014/main" id="{7A078D8A-4A57-4EC9-80A7-8335DC3ABFCB}"/>
              </a:ext>
            </a:extLst>
          </p:cNvPr>
          <p:cNvSpPr>
            <a:spLocks noGrp="1"/>
          </p:cNvSpPr>
          <p:nvPr>
            <p:ph type="body" sz="quarter" idx="14"/>
          </p:nvPr>
        </p:nvSpPr>
        <p:spPr/>
        <p:txBody>
          <a:bodyPr/>
          <a:lstStyle/>
          <a:p>
            <a:r>
              <a:rPr lang="en-US"/>
              <a:t>03/01/2024 - 01/31/2025</a:t>
            </a:r>
          </a:p>
        </p:txBody>
      </p:sp>
    </p:spTree>
    <p:extLst>
      <p:ext uri="{BB962C8B-B14F-4D97-AF65-F5344CB8AC3E}">
        <p14:creationId xmlns:p14="http://schemas.microsoft.com/office/powerpoint/2010/main" val="211716649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2932E8-D9FD-4569-988C-0BB4BFEDAE56}"/>
              </a:ext>
            </a:extLst>
          </p:cNvPr>
          <p:cNvSpPr>
            <a:spLocks noGrp="1"/>
          </p:cNvSpPr>
          <p:nvPr>
            <p:ph type="title"/>
          </p:nvPr>
        </p:nvSpPr>
        <p:spPr/>
        <p:txBody>
          <a:bodyPr/>
          <a:lstStyle/>
          <a:p>
            <a:r>
              <a:rPr lang="en-US"/>
              <a:t>Instagram Stories Table | bruno_perini - 20 of 25</a:t>
            </a:r>
          </a:p>
        </p:txBody>
      </p:sp>
      <p:graphicFrame>
        <p:nvGraphicFramePr>
          <p:cNvPr id="5" name="Table Placeholder 4">
            <a:extLst>
              <a:ext uri="{FF2B5EF4-FFF2-40B4-BE49-F238E27FC236}">
                <a16:creationId xmlns:a16="http://schemas.microsoft.com/office/drawing/2014/main" id="{85AE13A4-1AAC-43E9-A841-3CBA8CFCC8C1}"/>
              </a:ext>
            </a:extLst>
          </p:cNvPr>
          <p:cNvGraphicFramePr>
            <a:graphicFrameLocks noGrp="1"/>
          </p:cNvGraphicFramePr>
          <p:nvPr>
            <p:ph type="tbl" sz="quarter" idx="13"/>
            <p:extLst>
              <p:ext uri="{D42A27DB-BD31-4B8C-83A1-F6EECF244321}">
                <p14:modId xmlns:p14="http://schemas.microsoft.com/office/powerpoint/2010/main" val="13303240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2179468166"/>
                    </a:ext>
                  </a:extLst>
                </a:gridCol>
                <a:gridCol w="493776">
                  <a:extLst>
                    <a:ext uri="{9D8B030D-6E8A-4147-A177-3AD203B41FA5}">
                      <a16:colId xmlns:a16="http://schemas.microsoft.com/office/drawing/2014/main" val="2995614660"/>
                    </a:ext>
                  </a:extLst>
                </a:gridCol>
                <a:gridCol w="658368">
                  <a:extLst>
                    <a:ext uri="{9D8B030D-6E8A-4147-A177-3AD203B41FA5}">
                      <a16:colId xmlns:a16="http://schemas.microsoft.com/office/drawing/2014/main" val="1823458537"/>
                    </a:ext>
                  </a:extLst>
                </a:gridCol>
                <a:gridCol w="740664">
                  <a:extLst>
                    <a:ext uri="{9D8B030D-6E8A-4147-A177-3AD203B41FA5}">
                      <a16:colId xmlns:a16="http://schemas.microsoft.com/office/drawing/2014/main" val="1942717145"/>
                    </a:ext>
                  </a:extLst>
                </a:gridCol>
                <a:gridCol w="246888">
                  <a:extLst>
                    <a:ext uri="{9D8B030D-6E8A-4147-A177-3AD203B41FA5}">
                      <a16:colId xmlns:a16="http://schemas.microsoft.com/office/drawing/2014/main" val="2219889818"/>
                    </a:ext>
                  </a:extLst>
                </a:gridCol>
                <a:gridCol w="246888">
                  <a:extLst>
                    <a:ext uri="{9D8B030D-6E8A-4147-A177-3AD203B41FA5}">
                      <a16:colId xmlns:a16="http://schemas.microsoft.com/office/drawing/2014/main" val="4035155233"/>
                    </a:ext>
                  </a:extLst>
                </a:gridCol>
                <a:gridCol w="246888">
                  <a:extLst>
                    <a:ext uri="{9D8B030D-6E8A-4147-A177-3AD203B41FA5}">
                      <a16:colId xmlns:a16="http://schemas.microsoft.com/office/drawing/2014/main" val="2183321909"/>
                    </a:ext>
                  </a:extLst>
                </a:gridCol>
                <a:gridCol w="246888">
                  <a:extLst>
                    <a:ext uri="{9D8B030D-6E8A-4147-A177-3AD203B41FA5}">
                      <a16:colId xmlns:a16="http://schemas.microsoft.com/office/drawing/2014/main" val="2759639403"/>
                    </a:ext>
                  </a:extLst>
                </a:gridCol>
                <a:gridCol w="246888">
                  <a:extLst>
                    <a:ext uri="{9D8B030D-6E8A-4147-A177-3AD203B41FA5}">
                      <a16:colId xmlns:a16="http://schemas.microsoft.com/office/drawing/2014/main" val="1074913782"/>
                    </a:ext>
                  </a:extLst>
                </a:gridCol>
                <a:gridCol w="246888">
                  <a:extLst>
                    <a:ext uri="{9D8B030D-6E8A-4147-A177-3AD203B41FA5}">
                      <a16:colId xmlns:a16="http://schemas.microsoft.com/office/drawing/2014/main" val="510621113"/>
                    </a:ext>
                  </a:extLst>
                </a:gridCol>
                <a:gridCol w="246888">
                  <a:extLst>
                    <a:ext uri="{9D8B030D-6E8A-4147-A177-3AD203B41FA5}">
                      <a16:colId xmlns:a16="http://schemas.microsoft.com/office/drawing/2014/main" val="2220785430"/>
                    </a:ext>
                  </a:extLst>
                </a:gridCol>
                <a:gridCol w="246888">
                  <a:extLst>
                    <a:ext uri="{9D8B030D-6E8A-4147-A177-3AD203B41FA5}">
                      <a16:colId xmlns:a16="http://schemas.microsoft.com/office/drawing/2014/main" val="3376959786"/>
                    </a:ext>
                  </a:extLst>
                </a:gridCol>
                <a:gridCol w="246888">
                  <a:extLst>
                    <a:ext uri="{9D8B030D-6E8A-4147-A177-3AD203B41FA5}">
                      <a16:colId xmlns:a16="http://schemas.microsoft.com/office/drawing/2014/main" val="1467871384"/>
                    </a:ext>
                  </a:extLst>
                </a:gridCol>
                <a:gridCol w="246888">
                  <a:extLst>
                    <a:ext uri="{9D8B030D-6E8A-4147-A177-3AD203B41FA5}">
                      <a16:colId xmlns:a16="http://schemas.microsoft.com/office/drawing/2014/main" val="429223178"/>
                    </a:ext>
                  </a:extLst>
                </a:gridCol>
                <a:gridCol w="246888">
                  <a:extLst>
                    <a:ext uri="{9D8B030D-6E8A-4147-A177-3AD203B41FA5}">
                      <a16:colId xmlns:a16="http://schemas.microsoft.com/office/drawing/2014/main" val="665138737"/>
                    </a:ext>
                  </a:extLst>
                </a:gridCol>
                <a:gridCol w="246888">
                  <a:extLst>
                    <a:ext uri="{9D8B030D-6E8A-4147-A177-3AD203B41FA5}">
                      <a16:colId xmlns:a16="http://schemas.microsoft.com/office/drawing/2014/main" val="3696886974"/>
                    </a:ext>
                  </a:extLst>
                </a:gridCol>
                <a:gridCol w="246888">
                  <a:extLst>
                    <a:ext uri="{9D8B030D-6E8A-4147-A177-3AD203B41FA5}">
                      <a16:colId xmlns:a16="http://schemas.microsoft.com/office/drawing/2014/main" val="3176525902"/>
                    </a:ext>
                  </a:extLst>
                </a:gridCol>
                <a:gridCol w="246888">
                  <a:extLst>
                    <a:ext uri="{9D8B030D-6E8A-4147-A177-3AD203B41FA5}">
                      <a16:colId xmlns:a16="http://schemas.microsoft.com/office/drawing/2014/main" val="2567916626"/>
                    </a:ext>
                  </a:extLst>
                </a:gridCol>
                <a:gridCol w="246888">
                  <a:extLst>
                    <a:ext uri="{9D8B030D-6E8A-4147-A177-3AD203B41FA5}">
                      <a16:colId xmlns:a16="http://schemas.microsoft.com/office/drawing/2014/main" val="3189675560"/>
                    </a:ext>
                  </a:extLst>
                </a:gridCol>
                <a:gridCol w="246888">
                  <a:extLst>
                    <a:ext uri="{9D8B030D-6E8A-4147-A177-3AD203B41FA5}">
                      <a16:colId xmlns:a16="http://schemas.microsoft.com/office/drawing/2014/main" val="1178358389"/>
                    </a:ext>
                  </a:extLst>
                </a:gridCol>
                <a:gridCol w="246888">
                  <a:extLst>
                    <a:ext uri="{9D8B030D-6E8A-4147-A177-3AD203B41FA5}">
                      <a16:colId xmlns:a16="http://schemas.microsoft.com/office/drawing/2014/main" val="2282261045"/>
                    </a:ext>
                  </a:extLst>
                </a:gridCol>
                <a:gridCol w="246888">
                  <a:extLst>
                    <a:ext uri="{9D8B030D-6E8A-4147-A177-3AD203B41FA5}">
                      <a16:colId xmlns:a16="http://schemas.microsoft.com/office/drawing/2014/main" val="3841170939"/>
                    </a:ext>
                  </a:extLst>
                </a:gridCol>
                <a:gridCol w="246888">
                  <a:extLst>
                    <a:ext uri="{9D8B030D-6E8A-4147-A177-3AD203B41FA5}">
                      <a16:colId xmlns:a16="http://schemas.microsoft.com/office/drawing/2014/main" val="1957676228"/>
                    </a:ext>
                  </a:extLst>
                </a:gridCol>
                <a:gridCol w="246888">
                  <a:extLst>
                    <a:ext uri="{9D8B030D-6E8A-4147-A177-3AD203B41FA5}">
                      <a16:colId xmlns:a16="http://schemas.microsoft.com/office/drawing/2014/main" val="15023204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6447944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01/29/2025 15:57:33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01/29/2025 15:57:33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Calibri"/>
                          <a:ea typeface="+mn-ea"/>
                          <a:cs typeface="+mn-cs"/>
                        </a:rPr>
                        <a:t>Segunda leitura de 2025
Livro excepcional. Recomendo a todos que se
interessam por economia e quiserem entender
mais sobre a influência do Estado no seu bolso.
Leitura leve, dinâmica, linguagem simples e com
um toque de humor típico do @bruno_perini
BRUNO PERINI
EM NOME DO
POVO 100
100
REAIS
COMO CASAMENTO ENTRE ESTADO E MOEDA
TE DEIXA MAIS POBRE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91869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89293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81570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100568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0.9482 %</a:t>
                      </a:r>
                    </a:p>
                  </a:txBody>
                  <a:tcPr/>
                </a:tc>
                <a:extLst>
                  <a:ext uri="{0D108BD9-81ED-4DB2-BD59-A6C34878D82A}">
                    <a16:rowId xmlns:a16="http://schemas.microsoft.com/office/drawing/2014/main" val="1553316143"/>
                  </a:ext>
                </a:extLst>
              </a:tr>
            </a:tbl>
          </a:graphicData>
        </a:graphic>
      </p:graphicFrame>
      <p:sp>
        <p:nvSpPr>
          <p:cNvPr id="4" name="Text Placeholder 3">
            <a:extLst>
              <a:ext uri="{FF2B5EF4-FFF2-40B4-BE49-F238E27FC236}">
                <a16:creationId xmlns:a16="http://schemas.microsoft.com/office/drawing/2014/main" id="{B86BD07B-B95F-4166-ADED-4F336E5E7D97}"/>
              </a:ext>
            </a:extLst>
          </p:cNvPr>
          <p:cNvSpPr>
            <a:spLocks noGrp="1"/>
          </p:cNvSpPr>
          <p:nvPr>
            <p:ph type="body" sz="quarter" idx="14"/>
          </p:nvPr>
        </p:nvSpPr>
        <p:spPr/>
        <p:txBody>
          <a:bodyPr/>
          <a:lstStyle/>
          <a:p>
            <a:r>
              <a:rPr lang="en-US"/>
              <a:t>03/01/2024 - 01/31/2025</a:t>
            </a:r>
          </a:p>
        </p:txBody>
      </p:sp>
    </p:spTree>
    <p:extLst>
      <p:ext uri="{BB962C8B-B14F-4D97-AF65-F5344CB8AC3E}">
        <p14:creationId xmlns:p14="http://schemas.microsoft.com/office/powerpoint/2010/main" val="39657632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134870-8060-4627-A002-5EFCB52B77C0}"/>
              </a:ext>
            </a:extLst>
          </p:cNvPr>
          <p:cNvSpPr>
            <a:spLocks noGrp="1"/>
          </p:cNvSpPr>
          <p:nvPr>
            <p:ph type="title"/>
          </p:nvPr>
        </p:nvSpPr>
        <p:spPr/>
        <p:txBody>
          <a:bodyPr/>
          <a:lstStyle/>
          <a:p>
            <a:r>
              <a:rPr lang="en-US"/>
              <a:t>Instagram Stories Table | bruno_perini - 21 of 25</a:t>
            </a:r>
          </a:p>
        </p:txBody>
      </p:sp>
      <p:graphicFrame>
        <p:nvGraphicFramePr>
          <p:cNvPr id="5" name="Table Placeholder 4">
            <a:extLst>
              <a:ext uri="{FF2B5EF4-FFF2-40B4-BE49-F238E27FC236}">
                <a16:creationId xmlns:a16="http://schemas.microsoft.com/office/drawing/2014/main" id="{1FD98470-36D4-4445-A8F2-D8F990EE5E0C}"/>
              </a:ext>
            </a:extLst>
          </p:cNvPr>
          <p:cNvGraphicFramePr>
            <a:graphicFrameLocks noGrp="1"/>
          </p:cNvGraphicFramePr>
          <p:nvPr>
            <p:ph type="tbl" sz="quarter" idx="13"/>
            <p:extLst>
              <p:ext uri="{D42A27DB-BD31-4B8C-83A1-F6EECF244321}">
                <p14:modId xmlns:p14="http://schemas.microsoft.com/office/powerpoint/2010/main" val="19732129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2548947492"/>
                    </a:ext>
                  </a:extLst>
                </a:gridCol>
                <a:gridCol w="493776">
                  <a:extLst>
                    <a:ext uri="{9D8B030D-6E8A-4147-A177-3AD203B41FA5}">
                      <a16:colId xmlns:a16="http://schemas.microsoft.com/office/drawing/2014/main" val="922019254"/>
                    </a:ext>
                  </a:extLst>
                </a:gridCol>
                <a:gridCol w="658368">
                  <a:extLst>
                    <a:ext uri="{9D8B030D-6E8A-4147-A177-3AD203B41FA5}">
                      <a16:colId xmlns:a16="http://schemas.microsoft.com/office/drawing/2014/main" val="1980311745"/>
                    </a:ext>
                  </a:extLst>
                </a:gridCol>
                <a:gridCol w="740664">
                  <a:extLst>
                    <a:ext uri="{9D8B030D-6E8A-4147-A177-3AD203B41FA5}">
                      <a16:colId xmlns:a16="http://schemas.microsoft.com/office/drawing/2014/main" val="1392097433"/>
                    </a:ext>
                  </a:extLst>
                </a:gridCol>
                <a:gridCol w="246888">
                  <a:extLst>
                    <a:ext uri="{9D8B030D-6E8A-4147-A177-3AD203B41FA5}">
                      <a16:colId xmlns:a16="http://schemas.microsoft.com/office/drawing/2014/main" val="1217384418"/>
                    </a:ext>
                  </a:extLst>
                </a:gridCol>
                <a:gridCol w="246888">
                  <a:extLst>
                    <a:ext uri="{9D8B030D-6E8A-4147-A177-3AD203B41FA5}">
                      <a16:colId xmlns:a16="http://schemas.microsoft.com/office/drawing/2014/main" val="1237990328"/>
                    </a:ext>
                  </a:extLst>
                </a:gridCol>
                <a:gridCol w="246888">
                  <a:extLst>
                    <a:ext uri="{9D8B030D-6E8A-4147-A177-3AD203B41FA5}">
                      <a16:colId xmlns:a16="http://schemas.microsoft.com/office/drawing/2014/main" val="4286252139"/>
                    </a:ext>
                  </a:extLst>
                </a:gridCol>
                <a:gridCol w="246888">
                  <a:extLst>
                    <a:ext uri="{9D8B030D-6E8A-4147-A177-3AD203B41FA5}">
                      <a16:colId xmlns:a16="http://schemas.microsoft.com/office/drawing/2014/main" val="1041371350"/>
                    </a:ext>
                  </a:extLst>
                </a:gridCol>
                <a:gridCol w="246888">
                  <a:extLst>
                    <a:ext uri="{9D8B030D-6E8A-4147-A177-3AD203B41FA5}">
                      <a16:colId xmlns:a16="http://schemas.microsoft.com/office/drawing/2014/main" val="845099054"/>
                    </a:ext>
                  </a:extLst>
                </a:gridCol>
                <a:gridCol w="246888">
                  <a:extLst>
                    <a:ext uri="{9D8B030D-6E8A-4147-A177-3AD203B41FA5}">
                      <a16:colId xmlns:a16="http://schemas.microsoft.com/office/drawing/2014/main" val="3119720470"/>
                    </a:ext>
                  </a:extLst>
                </a:gridCol>
                <a:gridCol w="246888">
                  <a:extLst>
                    <a:ext uri="{9D8B030D-6E8A-4147-A177-3AD203B41FA5}">
                      <a16:colId xmlns:a16="http://schemas.microsoft.com/office/drawing/2014/main" val="2427569195"/>
                    </a:ext>
                  </a:extLst>
                </a:gridCol>
                <a:gridCol w="246888">
                  <a:extLst>
                    <a:ext uri="{9D8B030D-6E8A-4147-A177-3AD203B41FA5}">
                      <a16:colId xmlns:a16="http://schemas.microsoft.com/office/drawing/2014/main" val="1078349619"/>
                    </a:ext>
                  </a:extLst>
                </a:gridCol>
                <a:gridCol w="246888">
                  <a:extLst>
                    <a:ext uri="{9D8B030D-6E8A-4147-A177-3AD203B41FA5}">
                      <a16:colId xmlns:a16="http://schemas.microsoft.com/office/drawing/2014/main" val="1345439166"/>
                    </a:ext>
                  </a:extLst>
                </a:gridCol>
                <a:gridCol w="246888">
                  <a:extLst>
                    <a:ext uri="{9D8B030D-6E8A-4147-A177-3AD203B41FA5}">
                      <a16:colId xmlns:a16="http://schemas.microsoft.com/office/drawing/2014/main" val="3220797273"/>
                    </a:ext>
                  </a:extLst>
                </a:gridCol>
                <a:gridCol w="246888">
                  <a:extLst>
                    <a:ext uri="{9D8B030D-6E8A-4147-A177-3AD203B41FA5}">
                      <a16:colId xmlns:a16="http://schemas.microsoft.com/office/drawing/2014/main" val="693569405"/>
                    </a:ext>
                  </a:extLst>
                </a:gridCol>
                <a:gridCol w="246888">
                  <a:extLst>
                    <a:ext uri="{9D8B030D-6E8A-4147-A177-3AD203B41FA5}">
                      <a16:colId xmlns:a16="http://schemas.microsoft.com/office/drawing/2014/main" val="449534760"/>
                    </a:ext>
                  </a:extLst>
                </a:gridCol>
                <a:gridCol w="246888">
                  <a:extLst>
                    <a:ext uri="{9D8B030D-6E8A-4147-A177-3AD203B41FA5}">
                      <a16:colId xmlns:a16="http://schemas.microsoft.com/office/drawing/2014/main" val="2303129087"/>
                    </a:ext>
                  </a:extLst>
                </a:gridCol>
                <a:gridCol w="246888">
                  <a:extLst>
                    <a:ext uri="{9D8B030D-6E8A-4147-A177-3AD203B41FA5}">
                      <a16:colId xmlns:a16="http://schemas.microsoft.com/office/drawing/2014/main" val="3445305813"/>
                    </a:ext>
                  </a:extLst>
                </a:gridCol>
                <a:gridCol w="246888">
                  <a:extLst>
                    <a:ext uri="{9D8B030D-6E8A-4147-A177-3AD203B41FA5}">
                      <a16:colId xmlns:a16="http://schemas.microsoft.com/office/drawing/2014/main" val="108630576"/>
                    </a:ext>
                  </a:extLst>
                </a:gridCol>
                <a:gridCol w="246888">
                  <a:extLst>
                    <a:ext uri="{9D8B030D-6E8A-4147-A177-3AD203B41FA5}">
                      <a16:colId xmlns:a16="http://schemas.microsoft.com/office/drawing/2014/main" val="696381528"/>
                    </a:ext>
                  </a:extLst>
                </a:gridCol>
                <a:gridCol w="246888">
                  <a:extLst>
                    <a:ext uri="{9D8B030D-6E8A-4147-A177-3AD203B41FA5}">
                      <a16:colId xmlns:a16="http://schemas.microsoft.com/office/drawing/2014/main" val="1220970825"/>
                    </a:ext>
                  </a:extLst>
                </a:gridCol>
                <a:gridCol w="246888">
                  <a:extLst>
                    <a:ext uri="{9D8B030D-6E8A-4147-A177-3AD203B41FA5}">
                      <a16:colId xmlns:a16="http://schemas.microsoft.com/office/drawing/2014/main" val="76424190"/>
                    </a:ext>
                  </a:extLst>
                </a:gridCol>
                <a:gridCol w="246888">
                  <a:extLst>
                    <a:ext uri="{9D8B030D-6E8A-4147-A177-3AD203B41FA5}">
                      <a16:colId xmlns:a16="http://schemas.microsoft.com/office/drawing/2014/main" val="1736175858"/>
                    </a:ext>
                  </a:extLst>
                </a:gridCol>
                <a:gridCol w="246888">
                  <a:extLst>
                    <a:ext uri="{9D8B030D-6E8A-4147-A177-3AD203B41FA5}">
                      <a16:colId xmlns:a16="http://schemas.microsoft.com/office/drawing/2014/main" val="14474620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39077361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01/29/2025 09:05:57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01/29/2025 09:05:57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 2
15/250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88022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85907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71041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90398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0.8475 %</a:t>
                      </a:r>
                    </a:p>
                  </a:txBody>
                  <a:tcPr/>
                </a:tc>
                <a:extLst>
                  <a:ext uri="{0D108BD9-81ED-4DB2-BD59-A6C34878D82A}">
                    <a16:rowId xmlns:a16="http://schemas.microsoft.com/office/drawing/2014/main" val="373002482"/>
                  </a:ext>
                </a:extLst>
              </a:tr>
            </a:tbl>
          </a:graphicData>
        </a:graphic>
      </p:graphicFrame>
      <p:sp>
        <p:nvSpPr>
          <p:cNvPr id="4" name="Text Placeholder 3">
            <a:extLst>
              <a:ext uri="{FF2B5EF4-FFF2-40B4-BE49-F238E27FC236}">
                <a16:creationId xmlns:a16="http://schemas.microsoft.com/office/drawing/2014/main" id="{3B44AA11-5C66-4711-972A-13E908E5B495}"/>
              </a:ext>
            </a:extLst>
          </p:cNvPr>
          <p:cNvSpPr>
            <a:spLocks noGrp="1"/>
          </p:cNvSpPr>
          <p:nvPr>
            <p:ph type="body" sz="quarter" idx="14"/>
          </p:nvPr>
        </p:nvSpPr>
        <p:spPr/>
        <p:txBody>
          <a:bodyPr/>
          <a:lstStyle/>
          <a:p>
            <a:r>
              <a:rPr lang="en-US"/>
              <a:t>03/01/2024 - 01/31/2025</a:t>
            </a:r>
          </a:p>
        </p:txBody>
      </p:sp>
    </p:spTree>
    <p:extLst>
      <p:ext uri="{BB962C8B-B14F-4D97-AF65-F5344CB8AC3E}">
        <p14:creationId xmlns:p14="http://schemas.microsoft.com/office/powerpoint/2010/main" val="215996927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776872-EA44-4A92-BCAC-B0DAEFD0BEB1}"/>
              </a:ext>
            </a:extLst>
          </p:cNvPr>
          <p:cNvSpPr>
            <a:spLocks noGrp="1"/>
          </p:cNvSpPr>
          <p:nvPr>
            <p:ph type="title"/>
          </p:nvPr>
        </p:nvSpPr>
        <p:spPr/>
        <p:txBody>
          <a:bodyPr/>
          <a:lstStyle/>
          <a:p>
            <a:r>
              <a:rPr lang="en-US"/>
              <a:t>Instagram Stories Table | bruno_perini - 22 of 25</a:t>
            </a:r>
          </a:p>
        </p:txBody>
      </p:sp>
      <p:graphicFrame>
        <p:nvGraphicFramePr>
          <p:cNvPr id="5" name="Table Placeholder 4">
            <a:extLst>
              <a:ext uri="{FF2B5EF4-FFF2-40B4-BE49-F238E27FC236}">
                <a16:creationId xmlns:a16="http://schemas.microsoft.com/office/drawing/2014/main" id="{1D54D48A-D943-45F3-9CEE-8D598907AEDB}"/>
              </a:ext>
            </a:extLst>
          </p:cNvPr>
          <p:cNvGraphicFramePr>
            <a:graphicFrameLocks noGrp="1"/>
          </p:cNvGraphicFramePr>
          <p:nvPr>
            <p:ph type="tbl" sz="quarter" idx="13"/>
            <p:extLst>
              <p:ext uri="{D42A27DB-BD31-4B8C-83A1-F6EECF244321}">
                <p14:modId xmlns:p14="http://schemas.microsoft.com/office/powerpoint/2010/main" val="32697366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1283853609"/>
                    </a:ext>
                  </a:extLst>
                </a:gridCol>
                <a:gridCol w="493776">
                  <a:extLst>
                    <a:ext uri="{9D8B030D-6E8A-4147-A177-3AD203B41FA5}">
                      <a16:colId xmlns:a16="http://schemas.microsoft.com/office/drawing/2014/main" val="2889463541"/>
                    </a:ext>
                  </a:extLst>
                </a:gridCol>
                <a:gridCol w="658368">
                  <a:extLst>
                    <a:ext uri="{9D8B030D-6E8A-4147-A177-3AD203B41FA5}">
                      <a16:colId xmlns:a16="http://schemas.microsoft.com/office/drawing/2014/main" val="387147275"/>
                    </a:ext>
                  </a:extLst>
                </a:gridCol>
                <a:gridCol w="740664">
                  <a:extLst>
                    <a:ext uri="{9D8B030D-6E8A-4147-A177-3AD203B41FA5}">
                      <a16:colId xmlns:a16="http://schemas.microsoft.com/office/drawing/2014/main" val="1779097535"/>
                    </a:ext>
                  </a:extLst>
                </a:gridCol>
                <a:gridCol w="246888">
                  <a:extLst>
                    <a:ext uri="{9D8B030D-6E8A-4147-A177-3AD203B41FA5}">
                      <a16:colId xmlns:a16="http://schemas.microsoft.com/office/drawing/2014/main" val="102915817"/>
                    </a:ext>
                  </a:extLst>
                </a:gridCol>
                <a:gridCol w="246888">
                  <a:extLst>
                    <a:ext uri="{9D8B030D-6E8A-4147-A177-3AD203B41FA5}">
                      <a16:colId xmlns:a16="http://schemas.microsoft.com/office/drawing/2014/main" val="4079130791"/>
                    </a:ext>
                  </a:extLst>
                </a:gridCol>
                <a:gridCol w="246888">
                  <a:extLst>
                    <a:ext uri="{9D8B030D-6E8A-4147-A177-3AD203B41FA5}">
                      <a16:colId xmlns:a16="http://schemas.microsoft.com/office/drawing/2014/main" val="1567946048"/>
                    </a:ext>
                  </a:extLst>
                </a:gridCol>
                <a:gridCol w="246888">
                  <a:extLst>
                    <a:ext uri="{9D8B030D-6E8A-4147-A177-3AD203B41FA5}">
                      <a16:colId xmlns:a16="http://schemas.microsoft.com/office/drawing/2014/main" val="1099423458"/>
                    </a:ext>
                  </a:extLst>
                </a:gridCol>
                <a:gridCol w="246888">
                  <a:extLst>
                    <a:ext uri="{9D8B030D-6E8A-4147-A177-3AD203B41FA5}">
                      <a16:colId xmlns:a16="http://schemas.microsoft.com/office/drawing/2014/main" val="1803645438"/>
                    </a:ext>
                  </a:extLst>
                </a:gridCol>
                <a:gridCol w="246888">
                  <a:extLst>
                    <a:ext uri="{9D8B030D-6E8A-4147-A177-3AD203B41FA5}">
                      <a16:colId xmlns:a16="http://schemas.microsoft.com/office/drawing/2014/main" val="3222461324"/>
                    </a:ext>
                  </a:extLst>
                </a:gridCol>
                <a:gridCol w="246888">
                  <a:extLst>
                    <a:ext uri="{9D8B030D-6E8A-4147-A177-3AD203B41FA5}">
                      <a16:colId xmlns:a16="http://schemas.microsoft.com/office/drawing/2014/main" val="2540735989"/>
                    </a:ext>
                  </a:extLst>
                </a:gridCol>
                <a:gridCol w="246888">
                  <a:extLst>
                    <a:ext uri="{9D8B030D-6E8A-4147-A177-3AD203B41FA5}">
                      <a16:colId xmlns:a16="http://schemas.microsoft.com/office/drawing/2014/main" val="3304190922"/>
                    </a:ext>
                  </a:extLst>
                </a:gridCol>
                <a:gridCol w="246888">
                  <a:extLst>
                    <a:ext uri="{9D8B030D-6E8A-4147-A177-3AD203B41FA5}">
                      <a16:colId xmlns:a16="http://schemas.microsoft.com/office/drawing/2014/main" val="911070158"/>
                    </a:ext>
                  </a:extLst>
                </a:gridCol>
                <a:gridCol w="246888">
                  <a:extLst>
                    <a:ext uri="{9D8B030D-6E8A-4147-A177-3AD203B41FA5}">
                      <a16:colId xmlns:a16="http://schemas.microsoft.com/office/drawing/2014/main" val="2220759690"/>
                    </a:ext>
                  </a:extLst>
                </a:gridCol>
                <a:gridCol w="246888">
                  <a:extLst>
                    <a:ext uri="{9D8B030D-6E8A-4147-A177-3AD203B41FA5}">
                      <a16:colId xmlns:a16="http://schemas.microsoft.com/office/drawing/2014/main" val="1842146878"/>
                    </a:ext>
                  </a:extLst>
                </a:gridCol>
                <a:gridCol w="246888">
                  <a:extLst>
                    <a:ext uri="{9D8B030D-6E8A-4147-A177-3AD203B41FA5}">
                      <a16:colId xmlns:a16="http://schemas.microsoft.com/office/drawing/2014/main" val="2886005169"/>
                    </a:ext>
                  </a:extLst>
                </a:gridCol>
                <a:gridCol w="246888">
                  <a:extLst>
                    <a:ext uri="{9D8B030D-6E8A-4147-A177-3AD203B41FA5}">
                      <a16:colId xmlns:a16="http://schemas.microsoft.com/office/drawing/2014/main" val="200313018"/>
                    </a:ext>
                  </a:extLst>
                </a:gridCol>
                <a:gridCol w="246888">
                  <a:extLst>
                    <a:ext uri="{9D8B030D-6E8A-4147-A177-3AD203B41FA5}">
                      <a16:colId xmlns:a16="http://schemas.microsoft.com/office/drawing/2014/main" val="3290281236"/>
                    </a:ext>
                  </a:extLst>
                </a:gridCol>
                <a:gridCol w="246888">
                  <a:extLst>
                    <a:ext uri="{9D8B030D-6E8A-4147-A177-3AD203B41FA5}">
                      <a16:colId xmlns:a16="http://schemas.microsoft.com/office/drawing/2014/main" val="699554350"/>
                    </a:ext>
                  </a:extLst>
                </a:gridCol>
                <a:gridCol w="246888">
                  <a:extLst>
                    <a:ext uri="{9D8B030D-6E8A-4147-A177-3AD203B41FA5}">
                      <a16:colId xmlns:a16="http://schemas.microsoft.com/office/drawing/2014/main" val="2222141295"/>
                    </a:ext>
                  </a:extLst>
                </a:gridCol>
                <a:gridCol w="246888">
                  <a:extLst>
                    <a:ext uri="{9D8B030D-6E8A-4147-A177-3AD203B41FA5}">
                      <a16:colId xmlns:a16="http://schemas.microsoft.com/office/drawing/2014/main" val="1869362648"/>
                    </a:ext>
                  </a:extLst>
                </a:gridCol>
                <a:gridCol w="246888">
                  <a:extLst>
                    <a:ext uri="{9D8B030D-6E8A-4147-A177-3AD203B41FA5}">
                      <a16:colId xmlns:a16="http://schemas.microsoft.com/office/drawing/2014/main" val="1010814282"/>
                    </a:ext>
                  </a:extLst>
                </a:gridCol>
                <a:gridCol w="246888">
                  <a:extLst>
                    <a:ext uri="{9D8B030D-6E8A-4147-A177-3AD203B41FA5}">
                      <a16:colId xmlns:a16="http://schemas.microsoft.com/office/drawing/2014/main" val="1024829479"/>
                    </a:ext>
                  </a:extLst>
                </a:gridCol>
                <a:gridCol w="246888">
                  <a:extLst>
                    <a:ext uri="{9D8B030D-6E8A-4147-A177-3AD203B41FA5}">
                      <a16:colId xmlns:a16="http://schemas.microsoft.com/office/drawing/2014/main" val="11114691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21746842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01/28/2025 18:25:33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01/28/2025 18:25:33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Calibri"/>
                          <a:ea typeface="+mn-ea"/>
                          <a:cs typeface="+mn-cs"/>
                        </a:rPr>
                        <a:t>Se você é empreendedor e tem
interesse em participar do
próximo evento, preencha
formulário abaixo.
meu time entrará em contato
para dar mais informações.
ENCONTRO DE EMPREENDEDORES
ECOSSISTEMA
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43724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49637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0.9568 %</a:t>
                      </a:r>
                    </a:p>
                  </a:txBody>
                  <a:tcPr/>
                </a:tc>
                <a:extLst>
                  <a:ext uri="{0D108BD9-81ED-4DB2-BD59-A6C34878D82A}">
                    <a16:rowId xmlns:a16="http://schemas.microsoft.com/office/drawing/2014/main" val="3817994191"/>
                  </a:ext>
                </a:extLst>
              </a:tr>
            </a:tbl>
          </a:graphicData>
        </a:graphic>
      </p:graphicFrame>
      <p:sp>
        <p:nvSpPr>
          <p:cNvPr id="4" name="Text Placeholder 3">
            <a:extLst>
              <a:ext uri="{FF2B5EF4-FFF2-40B4-BE49-F238E27FC236}">
                <a16:creationId xmlns:a16="http://schemas.microsoft.com/office/drawing/2014/main" id="{C4DFB356-A066-4B56-B9C8-AC9FE009108C}"/>
              </a:ext>
            </a:extLst>
          </p:cNvPr>
          <p:cNvSpPr>
            <a:spLocks noGrp="1"/>
          </p:cNvSpPr>
          <p:nvPr>
            <p:ph type="body" sz="quarter" idx="14"/>
          </p:nvPr>
        </p:nvSpPr>
        <p:spPr/>
        <p:txBody>
          <a:bodyPr/>
          <a:lstStyle/>
          <a:p>
            <a:r>
              <a:rPr lang="en-US"/>
              <a:t>03/01/2024 - 01/31/2025</a:t>
            </a:r>
          </a:p>
        </p:txBody>
      </p:sp>
    </p:spTree>
    <p:extLst>
      <p:ext uri="{BB962C8B-B14F-4D97-AF65-F5344CB8AC3E}">
        <p14:creationId xmlns:p14="http://schemas.microsoft.com/office/powerpoint/2010/main" val="398171044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37800E-9597-4FDE-A1D2-27BFB45357C1}"/>
              </a:ext>
            </a:extLst>
          </p:cNvPr>
          <p:cNvSpPr>
            <a:spLocks noGrp="1"/>
          </p:cNvSpPr>
          <p:nvPr>
            <p:ph type="title"/>
          </p:nvPr>
        </p:nvSpPr>
        <p:spPr/>
        <p:txBody>
          <a:bodyPr/>
          <a:lstStyle/>
          <a:p>
            <a:r>
              <a:rPr lang="en-US"/>
              <a:t>Instagram Stories Table | bruno_perini - 23 of 25</a:t>
            </a:r>
          </a:p>
        </p:txBody>
      </p:sp>
      <p:graphicFrame>
        <p:nvGraphicFramePr>
          <p:cNvPr id="5" name="Table Placeholder 4">
            <a:extLst>
              <a:ext uri="{FF2B5EF4-FFF2-40B4-BE49-F238E27FC236}">
                <a16:creationId xmlns:a16="http://schemas.microsoft.com/office/drawing/2014/main" id="{07F1B40C-C99C-427D-A14C-8862E04ED549}"/>
              </a:ext>
            </a:extLst>
          </p:cNvPr>
          <p:cNvGraphicFramePr>
            <a:graphicFrameLocks noGrp="1"/>
          </p:cNvGraphicFramePr>
          <p:nvPr>
            <p:ph type="tbl" sz="quarter" idx="13"/>
            <p:extLst>
              <p:ext uri="{D42A27DB-BD31-4B8C-83A1-F6EECF244321}">
                <p14:modId xmlns:p14="http://schemas.microsoft.com/office/powerpoint/2010/main" val="997501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1924234822"/>
                    </a:ext>
                  </a:extLst>
                </a:gridCol>
                <a:gridCol w="493776">
                  <a:extLst>
                    <a:ext uri="{9D8B030D-6E8A-4147-A177-3AD203B41FA5}">
                      <a16:colId xmlns:a16="http://schemas.microsoft.com/office/drawing/2014/main" val="3792042384"/>
                    </a:ext>
                  </a:extLst>
                </a:gridCol>
                <a:gridCol w="658368">
                  <a:extLst>
                    <a:ext uri="{9D8B030D-6E8A-4147-A177-3AD203B41FA5}">
                      <a16:colId xmlns:a16="http://schemas.microsoft.com/office/drawing/2014/main" val="4138899223"/>
                    </a:ext>
                  </a:extLst>
                </a:gridCol>
                <a:gridCol w="740664">
                  <a:extLst>
                    <a:ext uri="{9D8B030D-6E8A-4147-A177-3AD203B41FA5}">
                      <a16:colId xmlns:a16="http://schemas.microsoft.com/office/drawing/2014/main" val="3304336363"/>
                    </a:ext>
                  </a:extLst>
                </a:gridCol>
                <a:gridCol w="246888">
                  <a:extLst>
                    <a:ext uri="{9D8B030D-6E8A-4147-A177-3AD203B41FA5}">
                      <a16:colId xmlns:a16="http://schemas.microsoft.com/office/drawing/2014/main" val="1821422823"/>
                    </a:ext>
                  </a:extLst>
                </a:gridCol>
                <a:gridCol w="246888">
                  <a:extLst>
                    <a:ext uri="{9D8B030D-6E8A-4147-A177-3AD203B41FA5}">
                      <a16:colId xmlns:a16="http://schemas.microsoft.com/office/drawing/2014/main" val="284421195"/>
                    </a:ext>
                  </a:extLst>
                </a:gridCol>
                <a:gridCol w="246888">
                  <a:extLst>
                    <a:ext uri="{9D8B030D-6E8A-4147-A177-3AD203B41FA5}">
                      <a16:colId xmlns:a16="http://schemas.microsoft.com/office/drawing/2014/main" val="2497447528"/>
                    </a:ext>
                  </a:extLst>
                </a:gridCol>
                <a:gridCol w="246888">
                  <a:extLst>
                    <a:ext uri="{9D8B030D-6E8A-4147-A177-3AD203B41FA5}">
                      <a16:colId xmlns:a16="http://schemas.microsoft.com/office/drawing/2014/main" val="2913752612"/>
                    </a:ext>
                  </a:extLst>
                </a:gridCol>
                <a:gridCol w="246888">
                  <a:extLst>
                    <a:ext uri="{9D8B030D-6E8A-4147-A177-3AD203B41FA5}">
                      <a16:colId xmlns:a16="http://schemas.microsoft.com/office/drawing/2014/main" val="3607491465"/>
                    </a:ext>
                  </a:extLst>
                </a:gridCol>
                <a:gridCol w="246888">
                  <a:extLst>
                    <a:ext uri="{9D8B030D-6E8A-4147-A177-3AD203B41FA5}">
                      <a16:colId xmlns:a16="http://schemas.microsoft.com/office/drawing/2014/main" val="381937207"/>
                    </a:ext>
                  </a:extLst>
                </a:gridCol>
                <a:gridCol w="246888">
                  <a:extLst>
                    <a:ext uri="{9D8B030D-6E8A-4147-A177-3AD203B41FA5}">
                      <a16:colId xmlns:a16="http://schemas.microsoft.com/office/drawing/2014/main" val="1484599828"/>
                    </a:ext>
                  </a:extLst>
                </a:gridCol>
                <a:gridCol w="246888">
                  <a:extLst>
                    <a:ext uri="{9D8B030D-6E8A-4147-A177-3AD203B41FA5}">
                      <a16:colId xmlns:a16="http://schemas.microsoft.com/office/drawing/2014/main" val="3088983541"/>
                    </a:ext>
                  </a:extLst>
                </a:gridCol>
                <a:gridCol w="246888">
                  <a:extLst>
                    <a:ext uri="{9D8B030D-6E8A-4147-A177-3AD203B41FA5}">
                      <a16:colId xmlns:a16="http://schemas.microsoft.com/office/drawing/2014/main" val="1758451068"/>
                    </a:ext>
                  </a:extLst>
                </a:gridCol>
                <a:gridCol w="246888">
                  <a:extLst>
                    <a:ext uri="{9D8B030D-6E8A-4147-A177-3AD203B41FA5}">
                      <a16:colId xmlns:a16="http://schemas.microsoft.com/office/drawing/2014/main" val="4273256780"/>
                    </a:ext>
                  </a:extLst>
                </a:gridCol>
                <a:gridCol w="246888">
                  <a:extLst>
                    <a:ext uri="{9D8B030D-6E8A-4147-A177-3AD203B41FA5}">
                      <a16:colId xmlns:a16="http://schemas.microsoft.com/office/drawing/2014/main" val="2744080086"/>
                    </a:ext>
                  </a:extLst>
                </a:gridCol>
                <a:gridCol w="246888">
                  <a:extLst>
                    <a:ext uri="{9D8B030D-6E8A-4147-A177-3AD203B41FA5}">
                      <a16:colId xmlns:a16="http://schemas.microsoft.com/office/drawing/2014/main" val="2984215907"/>
                    </a:ext>
                  </a:extLst>
                </a:gridCol>
                <a:gridCol w="246888">
                  <a:extLst>
                    <a:ext uri="{9D8B030D-6E8A-4147-A177-3AD203B41FA5}">
                      <a16:colId xmlns:a16="http://schemas.microsoft.com/office/drawing/2014/main" val="524161477"/>
                    </a:ext>
                  </a:extLst>
                </a:gridCol>
                <a:gridCol w="246888">
                  <a:extLst>
                    <a:ext uri="{9D8B030D-6E8A-4147-A177-3AD203B41FA5}">
                      <a16:colId xmlns:a16="http://schemas.microsoft.com/office/drawing/2014/main" val="234952782"/>
                    </a:ext>
                  </a:extLst>
                </a:gridCol>
                <a:gridCol w="246888">
                  <a:extLst>
                    <a:ext uri="{9D8B030D-6E8A-4147-A177-3AD203B41FA5}">
                      <a16:colId xmlns:a16="http://schemas.microsoft.com/office/drawing/2014/main" val="1188238849"/>
                    </a:ext>
                  </a:extLst>
                </a:gridCol>
                <a:gridCol w="246888">
                  <a:extLst>
                    <a:ext uri="{9D8B030D-6E8A-4147-A177-3AD203B41FA5}">
                      <a16:colId xmlns:a16="http://schemas.microsoft.com/office/drawing/2014/main" val="779541283"/>
                    </a:ext>
                  </a:extLst>
                </a:gridCol>
                <a:gridCol w="246888">
                  <a:extLst>
                    <a:ext uri="{9D8B030D-6E8A-4147-A177-3AD203B41FA5}">
                      <a16:colId xmlns:a16="http://schemas.microsoft.com/office/drawing/2014/main" val="663336170"/>
                    </a:ext>
                  </a:extLst>
                </a:gridCol>
                <a:gridCol w="246888">
                  <a:extLst>
                    <a:ext uri="{9D8B030D-6E8A-4147-A177-3AD203B41FA5}">
                      <a16:colId xmlns:a16="http://schemas.microsoft.com/office/drawing/2014/main" val="3557601900"/>
                    </a:ext>
                  </a:extLst>
                </a:gridCol>
                <a:gridCol w="246888">
                  <a:extLst>
                    <a:ext uri="{9D8B030D-6E8A-4147-A177-3AD203B41FA5}">
                      <a16:colId xmlns:a16="http://schemas.microsoft.com/office/drawing/2014/main" val="2688868221"/>
                    </a:ext>
                  </a:extLst>
                </a:gridCol>
                <a:gridCol w="246888">
                  <a:extLst>
                    <a:ext uri="{9D8B030D-6E8A-4147-A177-3AD203B41FA5}">
                      <a16:colId xmlns:a16="http://schemas.microsoft.com/office/drawing/2014/main" val="17250830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26949460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01/28/2025 18:20:18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01/28/2025 18:20:18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Calibri"/>
                          <a:ea typeface="+mn-ea"/>
                          <a:cs typeface="+mn-cs"/>
                        </a:rPr>
                        <a:t>Em seguida, faremos uma sessão
de Q&amp;A para tirar dúvidas
práticas sobre os negócios dos
50 empresários presentes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45580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42666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48381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0.9816 %</a:t>
                      </a:r>
                    </a:p>
                  </a:txBody>
                  <a:tcPr/>
                </a:tc>
                <a:extLst>
                  <a:ext uri="{0D108BD9-81ED-4DB2-BD59-A6C34878D82A}">
                    <a16:rowId xmlns:a16="http://schemas.microsoft.com/office/drawing/2014/main" val="1861604537"/>
                  </a:ext>
                </a:extLst>
              </a:tr>
            </a:tbl>
          </a:graphicData>
        </a:graphic>
      </p:graphicFrame>
      <p:sp>
        <p:nvSpPr>
          <p:cNvPr id="4" name="Text Placeholder 3">
            <a:extLst>
              <a:ext uri="{FF2B5EF4-FFF2-40B4-BE49-F238E27FC236}">
                <a16:creationId xmlns:a16="http://schemas.microsoft.com/office/drawing/2014/main" id="{579A008E-3C36-435D-BDB0-0B7A24903815}"/>
              </a:ext>
            </a:extLst>
          </p:cNvPr>
          <p:cNvSpPr>
            <a:spLocks noGrp="1"/>
          </p:cNvSpPr>
          <p:nvPr>
            <p:ph type="body" sz="quarter" idx="14"/>
          </p:nvPr>
        </p:nvSpPr>
        <p:spPr/>
        <p:txBody>
          <a:bodyPr/>
          <a:lstStyle/>
          <a:p>
            <a:r>
              <a:rPr lang="en-US"/>
              <a:t>03/01/2024 - 01/31/2025</a:t>
            </a:r>
          </a:p>
        </p:txBody>
      </p:sp>
    </p:spTree>
    <p:extLst>
      <p:ext uri="{BB962C8B-B14F-4D97-AF65-F5344CB8AC3E}">
        <p14:creationId xmlns:p14="http://schemas.microsoft.com/office/powerpoint/2010/main" val="33675274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2A4585-1843-4DFC-B120-6DDA4FFB18F9}"/>
              </a:ext>
            </a:extLst>
          </p:cNvPr>
          <p:cNvSpPr>
            <a:spLocks noGrp="1"/>
          </p:cNvSpPr>
          <p:nvPr>
            <p:ph type="title"/>
          </p:nvPr>
        </p:nvSpPr>
        <p:spPr/>
        <p:txBody>
          <a:bodyPr/>
          <a:lstStyle/>
          <a:p>
            <a:r>
              <a:rPr lang="en-US"/>
              <a:t>Instagram Stories Table | bruno_perini - 24 of 25</a:t>
            </a:r>
          </a:p>
        </p:txBody>
      </p:sp>
      <p:graphicFrame>
        <p:nvGraphicFramePr>
          <p:cNvPr id="5" name="Table Placeholder 4">
            <a:extLst>
              <a:ext uri="{FF2B5EF4-FFF2-40B4-BE49-F238E27FC236}">
                <a16:creationId xmlns:a16="http://schemas.microsoft.com/office/drawing/2014/main" id="{3C43BCCD-F30F-4680-86BC-DBED9964B994}"/>
              </a:ext>
            </a:extLst>
          </p:cNvPr>
          <p:cNvGraphicFramePr>
            <a:graphicFrameLocks noGrp="1"/>
          </p:cNvGraphicFramePr>
          <p:nvPr>
            <p:ph type="tbl" sz="quarter" idx="13"/>
            <p:extLst>
              <p:ext uri="{D42A27DB-BD31-4B8C-83A1-F6EECF244321}">
                <p14:modId xmlns:p14="http://schemas.microsoft.com/office/powerpoint/2010/main" val="40015027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2687387861"/>
                    </a:ext>
                  </a:extLst>
                </a:gridCol>
                <a:gridCol w="493776">
                  <a:extLst>
                    <a:ext uri="{9D8B030D-6E8A-4147-A177-3AD203B41FA5}">
                      <a16:colId xmlns:a16="http://schemas.microsoft.com/office/drawing/2014/main" val="2744392928"/>
                    </a:ext>
                  </a:extLst>
                </a:gridCol>
                <a:gridCol w="658368">
                  <a:extLst>
                    <a:ext uri="{9D8B030D-6E8A-4147-A177-3AD203B41FA5}">
                      <a16:colId xmlns:a16="http://schemas.microsoft.com/office/drawing/2014/main" val="1553986057"/>
                    </a:ext>
                  </a:extLst>
                </a:gridCol>
                <a:gridCol w="740664">
                  <a:extLst>
                    <a:ext uri="{9D8B030D-6E8A-4147-A177-3AD203B41FA5}">
                      <a16:colId xmlns:a16="http://schemas.microsoft.com/office/drawing/2014/main" val="3419849490"/>
                    </a:ext>
                  </a:extLst>
                </a:gridCol>
                <a:gridCol w="246888">
                  <a:extLst>
                    <a:ext uri="{9D8B030D-6E8A-4147-A177-3AD203B41FA5}">
                      <a16:colId xmlns:a16="http://schemas.microsoft.com/office/drawing/2014/main" val="2719048627"/>
                    </a:ext>
                  </a:extLst>
                </a:gridCol>
                <a:gridCol w="246888">
                  <a:extLst>
                    <a:ext uri="{9D8B030D-6E8A-4147-A177-3AD203B41FA5}">
                      <a16:colId xmlns:a16="http://schemas.microsoft.com/office/drawing/2014/main" val="971176408"/>
                    </a:ext>
                  </a:extLst>
                </a:gridCol>
                <a:gridCol w="246888">
                  <a:extLst>
                    <a:ext uri="{9D8B030D-6E8A-4147-A177-3AD203B41FA5}">
                      <a16:colId xmlns:a16="http://schemas.microsoft.com/office/drawing/2014/main" val="865793723"/>
                    </a:ext>
                  </a:extLst>
                </a:gridCol>
                <a:gridCol w="246888">
                  <a:extLst>
                    <a:ext uri="{9D8B030D-6E8A-4147-A177-3AD203B41FA5}">
                      <a16:colId xmlns:a16="http://schemas.microsoft.com/office/drawing/2014/main" val="2179499221"/>
                    </a:ext>
                  </a:extLst>
                </a:gridCol>
                <a:gridCol w="246888">
                  <a:extLst>
                    <a:ext uri="{9D8B030D-6E8A-4147-A177-3AD203B41FA5}">
                      <a16:colId xmlns:a16="http://schemas.microsoft.com/office/drawing/2014/main" val="3436132074"/>
                    </a:ext>
                  </a:extLst>
                </a:gridCol>
                <a:gridCol w="246888">
                  <a:extLst>
                    <a:ext uri="{9D8B030D-6E8A-4147-A177-3AD203B41FA5}">
                      <a16:colId xmlns:a16="http://schemas.microsoft.com/office/drawing/2014/main" val="1375014483"/>
                    </a:ext>
                  </a:extLst>
                </a:gridCol>
                <a:gridCol w="246888">
                  <a:extLst>
                    <a:ext uri="{9D8B030D-6E8A-4147-A177-3AD203B41FA5}">
                      <a16:colId xmlns:a16="http://schemas.microsoft.com/office/drawing/2014/main" val="3155295523"/>
                    </a:ext>
                  </a:extLst>
                </a:gridCol>
                <a:gridCol w="246888">
                  <a:extLst>
                    <a:ext uri="{9D8B030D-6E8A-4147-A177-3AD203B41FA5}">
                      <a16:colId xmlns:a16="http://schemas.microsoft.com/office/drawing/2014/main" val="2309662985"/>
                    </a:ext>
                  </a:extLst>
                </a:gridCol>
                <a:gridCol w="246888">
                  <a:extLst>
                    <a:ext uri="{9D8B030D-6E8A-4147-A177-3AD203B41FA5}">
                      <a16:colId xmlns:a16="http://schemas.microsoft.com/office/drawing/2014/main" val="593584494"/>
                    </a:ext>
                  </a:extLst>
                </a:gridCol>
                <a:gridCol w="246888">
                  <a:extLst>
                    <a:ext uri="{9D8B030D-6E8A-4147-A177-3AD203B41FA5}">
                      <a16:colId xmlns:a16="http://schemas.microsoft.com/office/drawing/2014/main" val="4182976030"/>
                    </a:ext>
                  </a:extLst>
                </a:gridCol>
                <a:gridCol w="246888">
                  <a:extLst>
                    <a:ext uri="{9D8B030D-6E8A-4147-A177-3AD203B41FA5}">
                      <a16:colId xmlns:a16="http://schemas.microsoft.com/office/drawing/2014/main" val="1916624497"/>
                    </a:ext>
                  </a:extLst>
                </a:gridCol>
                <a:gridCol w="246888">
                  <a:extLst>
                    <a:ext uri="{9D8B030D-6E8A-4147-A177-3AD203B41FA5}">
                      <a16:colId xmlns:a16="http://schemas.microsoft.com/office/drawing/2014/main" val="1269460664"/>
                    </a:ext>
                  </a:extLst>
                </a:gridCol>
                <a:gridCol w="246888">
                  <a:extLst>
                    <a:ext uri="{9D8B030D-6E8A-4147-A177-3AD203B41FA5}">
                      <a16:colId xmlns:a16="http://schemas.microsoft.com/office/drawing/2014/main" val="280783439"/>
                    </a:ext>
                  </a:extLst>
                </a:gridCol>
                <a:gridCol w="246888">
                  <a:extLst>
                    <a:ext uri="{9D8B030D-6E8A-4147-A177-3AD203B41FA5}">
                      <a16:colId xmlns:a16="http://schemas.microsoft.com/office/drawing/2014/main" val="1741125321"/>
                    </a:ext>
                  </a:extLst>
                </a:gridCol>
                <a:gridCol w="246888">
                  <a:extLst>
                    <a:ext uri="{9D8B030D-6E8A-4147-A177-3AD203B41FA5}">
                      <a16:colId xmlns:a16="http://schemas.microsoft.com/office/drawing/2014/main" val="3738335014"/>
                    </a:ext>
                  </a:extLst>
                </a:gridCol>
                <a:gridCol w="246888">
                  <a:extLst>
                    <a:ext uri="{9D8B030D-6E8A-4147-A177-3AD203B41FA5}">
                      <a16:colId xmlns:a16="http://schemas.microsoft.com/office/drawing/2014/main" val="3882615732"/>
                    </a:ext>
                  </a:extLst>
                </a:gridCol>
                <a:gridCol w="246888">
                  <a:extLst>
                    <a:ext uri="{9D8B030D-6E8A-4147-A177-3AD203B41FA5}">
                      <a16:colId xmlns:a16="http://schemas.microsoft.com/office/drawing/2014/main" val="2863867780"/>
                    </a:ext>
                  </a:extLst>
                </a:gridCol>
                <a:gridCol w="246888">
                  <a:extLst>
                    <a:ext uri="{9D8B030D-6E8A-4147-A177-3AD203B41FA5}">
                      <a16:colId xmlns:a16="http://schemas.microsoft.com/office/drawing/2014/main" val="560405277"/>
                    </a:ext>
                  </a:extLst>
                </a:gridCol>
                <a:gridCol w="246888">
                  <a:extLst>
                    <a:ext uri="{9D8B030D-6E8A-4147-A177-3AD203B41FA5}">
                      <a16:colId xmlns:a16="http://schemas.microsoft.com/office/drawing/2014/main" val="2628194676"/>
                    </a:ext>
                  </a:extLst>
                </a:gridCol>
                <a:gridCol w="246888">
                  <a:extLst>
                    <a:ext uri="{9D8B030D-6E8A-4147-A177-3AD203B41FA5}">
                      <a16:colId xmlns:a16="http://schemas.microsoft.com/office/drawing/2014/main" val="29033734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27807136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01/28/2025 18:14:40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01/28/2025 18:14:40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Calibri"/>
                          <a:ea typeface="+mn-ea"/>
                          <a:cs typeface="+mn-cs"/>
                        </a:rPr>
                        <a:t>@rodrigogianotto, сто do
Grupo Primo, apresentando
a importância da cultura
empresarial</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46668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43431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50485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0.9725 %</a:t>
                      </a:r>
                    </a:p>
                  </a:txBody>
                  <a:tcPr/>
                </a:tc>
                <a:extLst>
                  <a:ext uri="{0D108BD9-81ED-4DB2-BD59-A6C34878D82A}">
                    <a16:rowId xmlns:a16="http://schemas.microsoft.com/office/drawing/2014/main" val="3106925615"/>
                  </a:ext>
                </a:extLst>
              </a:tr>
            </a:tbl>
          </a:graphicData>
        </a:graphic>
      </p:graphicFrame>
      <p:sp>
        <p:nvSpPr>
          <p:cNvPr id="4" name="Text Placeholder 3">
            <a:extLst>
              <a:ext uri="{FF2B5EF4-FFF2-40B4-BE49-F238E27FC236}">
                <a16:creationId xmlns:a16="http://schemas.microsoft.com/office/drawing/2014/main" id="{61AAC9A0-B8DE-4140-9AF9-E564829F5518}"/>
              </a:ext>
            </a:extLst>
          </p:cNvPr>
          <p:cNvSpPr>
            <a:spLocks noGrp="1"/>
          </p:cNvSpPr>
          <p:nvPr>
            <p:ph type="body" sz="quarter" idx="14"/>
          </p:nvPr>
        </p:nvSpPr>
        <p:spPr/>
        <p:txBody>
          <a:bodyPr/>
          <a:lstStyle/>
          <a:p>
            <a:r>
              <a:rPr lang="en-US"/>
              <a:t>03/01/2024 - 01/31/2025</a:t>
            </a:r>
          </a:p>
        </p:txBody>
      </p:sp>
    </p:spTree>
    <p:extLst>
      <p:ext uri="{BB962C8B-B14F-4D97-AF65-F5344CB8AC3E}">
        <p14:creationId xmlns:p14="http://schemas.microsoft.com/office/powerpoint/2010/main" val="91376230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496450-FB81-4E9B-AF5C-D0DF2A0EB690}"/>
              </a:ext>
            </a:extLst>
          </p:cNvPr>
          <p:cNvSpPr>
            <a:spLocks noGrp="1"/>
          </p:cNvSpPr>
          <p:nvPr>
            <p:ph type="title"/>
          </p:nvPr>
        </p:nvSpPr>
        <p:spPr/>
        <p:txBody>
          <a:bodyPr/>
          <a:lstStyle/>
          <a:p>
            <a:r>
              <a:rPr lang="en-US"/>
              <a:t>Instagram Stories Table | bruno_perini - 25 of 25</a:t>
            </a:r>
          </a:p>
        </p:txBody>
      </p:sp>
      <p:graphicFrame>
        <p:nvGraphicFramePr>
          <p:cNvPr id="5" name="Table Placeholder 4">
            <a:extLst>
              <a:ext uri="{FF2B5EF4-FFF2-40B4-BE49-F238E27FC236}">
                <a16:creationId xmlns:a16="http://schemas.microsoft.com/office/drawing/2014/main" id="{2FB931B5-6872-4EAA-96A5-90C09EA564CD}"/>
              </a:ext>
            </a:extLst>
          </p:cNvPr>
          <p:cNvGraphicFramePr>
            <a:graphicFrameLocks noGrp="1"/>
          </p:cNvGraphicFramePr>
          <p:nvPr>
            <p:ph type="tbl" sz="quarter" idx="13"/>
            <p:extLst>
              <p:ext uri="{D42A27DB-BD31-4B8C-83A1-F6EECF244321}">
                <p14:modId xmlns:p14="http://schemas.microsoft.com/office/powerpoint/2010/main" val="11680840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1060980659"/>
                    </a:ext>
                  </a:extLst>
                </a:gridCol>
                <a:gridCol w="493776">
                  <a:extLst>
                    <a:ext uri="{9D8B030D-6E8A-4147-A177-3AD203B41FA5}">
                      <a16:colId xmlns:a16="http://schemas.microsoft.com/office/drawing/2014/main" val="818494232"/>
                    </a:ext>
                  </a:extLst>
                </a:gridCol>
                <a:gridCol w="658368">
                  <a:extLst>
                    <a:ext uri="{9D8B030D-6E8A-4147-A177-3AD203B41FA5}">
                      <a16:colId xmlns:a16="http://schemas.microsoft.com/office/drawing/2014/main" val="3879130014"/>
                    </a:ext>
                  </a:extLst>
                </a:gridCol>
                <a:gridCol w="740664">
                  <a:extLst>
                    <a:ext uri="{9D8B030D-6E8A-4147-A177-3AD203B41FA5}">
                      <a16:colId xmlns:a16="http://schemas.microsoft.com/office/drawing/2014/main" val="632479332"/>
                    </a:ext>
                  </a:extLst>
                </a:gridCol>
                <a:gridCol w="246888">
                  <a:extLst>
                    <a:ext uri="{9D8B030D-6E8A-4147-A177-3AD203B41FA5}">
                      <a16:colId xmlns:a16="http://schemas.microsoft.com/office/drawing/2014/main" val="4265300565"/>
                    </a:ext>
                  </a:extLst>
                </a:gridCol>
                <a:gridCol w="246888">
                  <a:extLst>
                    <a:ext uri="{9D8B030D-6E8A-4147-A177-3AD203B41FA5}">
                      <a16:colId xmlns:a16="http://schemas.microsoft.com/office/drawing/2014/main" val="241350990"/>
                    </a:ext>
                  </a:extLst>
                </a:gridCol>
                <a:gridCol w="246888">
                  <a:extLst>
                    <a:ext uri="{9D8B030D-6E8A-4147-A177-3AD203B41FA5}">
                      <a16:colId xmlns:a16="http://schemas.microsoft.com/office/drawing/2014/main" val="3839584198"/>
                    </a:ext>
                  </a:extLst>
                </a:gridCol>
                <a:gridCol w="246888">
                  <a:extLst>
                    <a:ext uri="{9D8B030D-6E8A-4147-A177-3AD203B41FA5}">
                      <a16:colId xmlns:a16="http://schemas.microsoft.com/office/drawing/2014/main" val="476458152"/>
                    </a:ext>
                  </a:extLst>
                </a:gridCol>
                <a:gridCol w="246888">
                  <a:extLst>
                    <a:ext uri="{9D8B030D-6E8A-4147-A177-3AD203B41FA5}">
                      <a16:colId xmlns:a16="http://schemas.microsoft.com/office/drawing/2014/main" val="1412321091"/>
                    </a:ext>
                  </a:extLst>
                </a:gridCol>
                <a:gridCol w="246888">
                  <a:extLst>
                    <a:ext uri="{9D8B030D-6E8A-4147-A177-3AD203B41FA5}">
                      <a16:colId xmlns:a16="http://schemas.microsoft.com/office/drawing/2014/main" val="2554015613"/>
                    </a:ext>
                  </a:extLst>
                </a:gridCol>
                <a:gridCol w="246888">
                  <a:extLst>
                    <a:ext uri="{9D8B030D-6E8A-4147-A177-3AD203B41FA5}">
                      <a16:colId xmlns:a16="http://schemas.microsoft.com/office/drawing/2014/main" val="920463217"/>
                    </a:ext>
                  </a:extLst>
                </a:gridCol>
                <a:gridCol w="246888">
                  <a:extLst>
                    <a:ext uri="{9D8B030D-6E8A-4147-A177-3AD203B41FA5}">
                      <a16:colId xmlns:a16="http://schemas.microsoft.com/office/drawing/2014/main" val="1598716847"/>
                    </a:ext>
                  </a:extLst>
                </a:gridCol>
                <a:gridCol w="246888">
                  <a:extLst>
                    <a:ext uri="{9D8B030D-6E8A-4147-A177-3AD203B41FA5}">
                      <a16:colId xmlns:a16="http://schemas.microsoft.com/office/drawing/2014/main" val="3104283559"/>
                    </a:ext>
                  </a:extLst>
                </a:gridCol>
                <a:gridCol w="246888">
                  <a:extLst>
                    <a:ext uri="{9D8B030D-6E8A-4147-A177-3AD203B41FA5}">
                      <a16:colId xmlns:a16="http://schemas.microsoft.com/office/drawing/2014/main" val="13061295"/>
                    </a:ext>
                  </a:extLst>
                </a:gridCol>
                <a:gridCol w="246888">
                  <a:extLst>
                    <a:ext uri="{9D8B030D-6E8A-4147-A177-3AD203B41FA5}">
                      <a16:colId xmlns:a16="http://schemas.microsoft.com/office/drawing/2014/main" val="4280363812"/>
                    </a:ext>
                  </a:extLst>
                </a:gridCol>
                <a:gridCol w="246888">
                  <a:extLst>
                    <a:ext uri="{9D8B030D-6E8A-4147-A177-3AD203B41FA5}">
                      <a16:colId xmlns:a16="http://schemas.microsoft.com/office/drawing/2014/main" val="288516640"/>
                    </a:ext>
                  </a:extLst>
                </a:gridCol>
                <a:gridCol w="246888">
                  <a:extLst>
                    <a:ext uri="{9D8B030D-6E8A-4147-A177-3AD203B41FA5}">
                      <a16:colId xmlns:a16="http://schemas.microsoft.com/office/drawing/2014/main" val="28957669"/>
                    </a:ext>
                  </a:extLst>
                </a:gridCol>
                <a:gridCol w="246888">
                  <a:extLst>
                    <a:ext uri="{9D8B030D-6E8A-4147-A177-3AD203B41FA5}">
                      <a16:colId xmlns:a16="http://schemas.microsoft.com/office/drawing/2014/main" val="3800865694"/>
                    </a:ext>
                  </a:extLst>
                </a:gridCol>
                <a:gridCol w="246888">
                  <a:extLst>
                    <a:ext uri="{9D8B030D-6E8A-4147-A177-3AD203B41FA5}">
                      <a16:colId xmlns:a16="http://schemas.microsoft.com/office/drawing/2014/main" val="3041339029"/>
                    </a:ext>
                  </a:extLst>
                </a:gridCol>
                <a:gridCol w="246888">
                  <a:extLst>
                    <a:ext uri="{9D8B030D-6E8A-4147-A177-3AD203B41FA5}">
                      <a16:colId xmlns:a16="http://schemas.microsoft.com/office/drawing/2014/main" val="3461859324"/>
                    </a:ext>
                  </a:extLst>
                </a:gridCol>
                <a:gridCol w="246888">
                  <a:extLst>
                    <a:ext uri="{9D8B030D-6E8A-4147-A177-3AD203B41FA5}">
                      <a16:colId xmlns:a16="http://schemas.microsoft.com/office/drawing/2014/main" val="3364339373"/>
                    </a:ext>
                  </a:extLst>
                </a:gridCol>
                <a:gridCol w="246888">
                  <a:extLst>
                    <a:ext uri="{9D8B030D-6E8A-4147-A177-3AD203B41FA5}">
                      <a16:colId xmlns:a16="http://schemas.microsoft.com/office/drawing/2014/main" val="364767615"/>
                    </a:ext>
                  </a:extLst>
                </a:gridCol>
                <a:gridCol w="246888">
                  <a:extLst>
                    <a:ext uri="{9D8B030D-6E8A-4147-A177-3AD203B41FA5}">
                      <a16:colId xmlns:a16="http://schemas.microsoft.com/office/drawing/2014/main" val="3825076630"/>
                    </a:ext>
                  </a:extLst>
                </a:gridCol>
                <a:gridCol w="246888">
                  <a:extLst>
                    <a:ext uri="{9D8B030D-6E8A-4147-A177-3AD203B41FA5}">
                      <a16:colId xmlns:a16="http://schemas.microsoft.com/office/drawing/2014/main" val="34185451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41753516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01/28/2025 16:39:22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01/28/2025 16:39:22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Calibri"/>
                          <a:ea typeface="+mn-ea"/>
                          <a:cs typeface="+mn-cs"/>
                        </a:rPr>
                        <a:t>Apresentando ecossistema
do Grupo Primo para 50
empreendedores
BAR DO PRIMO
THE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49598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47340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49069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0.8902 %</a:t>
                      </a:r>
                    </a:p>
                  </a:txBody>
                  <a:tcPr/>
                </a:tc>
                <a:extLst>
                  <a:ext uri="{0D108BD9-81ED-4DB2-BD59-A6C34878D82A}">
                    <a16:rowId xmlns:a16="http://schemas.microsoft.com/office/drawing/2014/main" val="3595506401"/>
                  </a:ext>
                </a:extLst>
              </a:tr>
            </a:tbl>
          </a:graphicData>
        </a:graphic>
      </p:graphicFrame>
      <p:sp>
        <p:nvSpPr>
          <p:cNvPr id="4" name="Text Placeholder 3">
            <a:extLst>
              <a:ext uri="{FF2B5EF4-FFF2-40B4-BE49-F238E27FC236}">
                <a16:creationId xmlns:a16="http://schemas.microsoft.com/office/drawing/2014/main" id="{2936628D-D560-4373-A43E-13AC83C729E0}"/>
              </a:ext>
            </a:extLst>
          </p:cNvPr>
          <p:cNvSpPr>
            <a:spLocks noGrp="1"/>
          </p:cNvSpPr>
          <p:nvPr>
            <p:ph type="body" sz="quarter" idx="14"/>
          </p:nvPr>
        </p:nvSpPr>
        <p:spPr/>
        <p:txBody>
          <a:bodyPr/>
          <a:lstStyle/>
          <a:p>
            <a:r>
              <a:rPr lang="en-US"/>
              <a:t>03/01/2024 - 01/31/2025</a:t>
            </a:r>
          </a:p>
        </p:txBody>
      </p:sp>
    </p:spTree>
    <p:extLst>
      <p:ext uri="{BB962C8B-B14F-4D97-AF65-F5344CB8AC3E}">
        <p14:creationId xmlns:p14="http://schemas.microsoft.com/office/powerpoint/2010/main" val="355182917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3758</Words>
  <Application>Microsoft Office PowerPoint</Application>
  <PresentationFormat>On-screen Show (4:3)</PresentationFormat>
  <Paragraphs>1363</Paragraphs>
  <Slides>33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33</vt:i4>
      </vt:variant>
    </vt:vector>
  </HeadingPairs>
  <TitlesOfParts>
    <vt:vector size="36" baseType="lpstr">
      <vt:lpstr>Calibri</vt:lpstr>
      <vt:lpstr>Arial</vt:lpstr>
      <vt:lpstr>quintly_template</vt:lpstr>
      <vt:lpstr>Instagram</vt:lpstr>
      <vt:lpstr>Instagram Followers Change | bruno_perini</vt:lpstr>
      <vt:lpstr>Instagram Average Likes Per Post | bruno_perini</vt:lpstr>
      <vt:lpstr>Instagram Interaction Rate | bruno_perini</vt:lpstr>
      <vt:lpstr>Instagram Reach | bruno_perini</vt:lpstr>
      <vt:lpstr>Instagram Average Interactions Per Post | bruno_perini</vt:lpstr>
      <vt:lpstr>Instagram Key Metrics by Month | bruno_perini - 1 of 2</vt:lpstr>
      <vt:lpstr>Instagram Key Metrics by Month | bruno_perini - 2 of 2</vt:lpstr>
      <vt:lpstr>Instagram Stories Table | bruno_perini - 1 of 25</vt:lpstr>
      <vt:lpstr>Instagram Stories Table | bruno_perini - 2 of 25</vt:lpstr>
      <vt:lpstr>Instagram Stories Table | bruno_perini - 3 of 25</vt:lpstr>
      <vt:lpstr>Instagram Stories Table | bruno_perini - 4 of 25</vt:lpstr>
      <vt:lpstr>Instagram Stories Table | bruno_perini - 5 of 25</vt:lpstr>
      <vt:lpstr>Instagram Stories Table | bruno_perini - 6 of 25</vt:lpstr>
      <vt:lpstr>Instagram Stories Table | bruno_perini - 7 of 25</vt:lpstr>
      <vt:lpstr>Instagram Stories Table | bruno_perini - 8 of 25</vt:lpstr>
      <vt:lpstr>Instagram Stories Table | bruno_perini - 9 of 25</vt:lpstr>
      <vt:lpstr>Instagram Stories Table | bruno_perini - 10 of 25</vt:lpstr>
      <vt:lpstr>Instagram Stories Table | bruno_perini - 11 of 25</vt:lpstr>
      <vt:lpstr>Instagram Stories Table | bruno_perini - 12 of 25</vt:lpstr>
      <vt:lpstr>Instagram Stories Table | bruno_perini - 13 of 25</vt:lpstr>
      <vt:lpstr>Instagram Stories Table | bruno_perini - 14 of 25</vt:lpstr>
      <vt:lpstr>Instagram Stories Table | bruno_perini - 15 of 25</vt:lpstr>
      <vt:lpstr>Instagram Stories Table | bruno_perini - 16 of 25</vt:lpstr>
      <vt:lpstr>Instagram Stories Table | bruno_perini - 17 of 25</vt:lpstr>
      <vt:lpstr>Instagram Stories Table | bruno_perini - 18 of 25</vt:lpstr>
      <vt:lpstr>Instagram Stories Table | bruno_perini - 19 of 25</vt:lpstr>
      <vt:lpstr>Instagram Stories Table | bruno_perini - 20 of 25</vt:lpstr>
      <vt:lpstr>Instagram Stories Table | bruno_perini - 21 of 25</vt:lpstr>
      <vt:lpstr>Instagram Stories Table | bruno_perini - 22 of 25</vt:lpstr>
      <vt:lpstr>Instagram Stories Table | bruno_perini - 23 of 25</vt:lpstr>
      <vt:lpstr>Instagram Stories Table | bruno_perini - 24 of 25</vt:lpstr>
      <vt:lpstr>Instagram Stories Table | bruno_perini - 25 of 25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dc:title>
  <dc:creator>Frederik Born</dc:creator>
  <cp:lastModifiedBy>Frederik Born</cp:lastModifiedBy>
  <cp:revision>1</cp:revision>
  <dcterms:created xsi:type="dcterms:W3CDTF">2025-02-03T15:50:26Z</dcterms:created>
  <dcterms:modified xsi:type="dcterms:W3CDTF">2025-02-03T15:52:23Z</dcterms:modified>
</cp:coreProperties>
</file>