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FDAE7-ACDA-46D9-9145-E70947CA3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- IG | laserworldofphotonics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B0C743-691F-4D7A-84AF-6567C37DED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9735728"/>
              </p:ext>
            </p:extLst>
          </p:nvPr>
        </p:nvGraphicFramePr>
        <p:xfrm>
          <a:off x="457200" y="1731963"/>
          <a:ext cx="7818120" cy="223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0606884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390284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6199003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3117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5625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9013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02586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4512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0368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750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https://quintly-eu-image-storage.s3.amazonaws.com/5581331131617381d9ab24aac6d2eb0e/9db12e0c3effecb7c6388b0ab662ce27.jpg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10/17/2025 02:57:30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2.8500 %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814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https://quintly-eu-image-storage.s3.amazonaws.com/5581331131617381d9ab24aac6d2eb0e/39aeb0efe08eeaf14b365300e2cb5777.jpg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10/17/2025 02:57:30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1.2900 %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1069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667030-F885-4569-B7E7-60BD1B72D4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995867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6EB7-34E3-4042-B392-69C5DAB80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- IG | laserworldofphotonics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62B4DC-03AA-4240-B1AC-43EEF3B24C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83596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331808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556577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477777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3356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6010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2193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9844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6540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6506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917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https://quintly-eu-image-storage.s3.amazonaws.com/5581331131617381d9ab24aac6d2eb0e/f4ff776159c55846187273439181c7ed.jpg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10/16/2025 21:00:19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3.8100 %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766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https://quintly-eu-image-storage.s3.amazonaws.com/5581331131617381d9ab24aac6d2eb0e/80648a3f3c36321796f7c09c23339ea9.jpg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10/17/2025 02:57:30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0.7900 %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021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662B49-EBD2-4421-A884-DF1ED93FE4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1642931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CF158-56E0-40DF-8BA7-B0BC2A83C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- IG | laserworldofphotonics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9173DC-6639-45E9-BFAD-1207E14DF9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55691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465169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114787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24442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3078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3296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2817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86118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0470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8782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861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https://quintly-eu-image-storage.s3.amazonaws.com/5581331131617381d9ab24aac6d2eb0e/fd87e3873192fa08914d5bf8b817eb24.jpg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10/15/2025 20:55:54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2.5800 %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754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https://quintly-eu-image-storage.s3.amazonaws.com/5581331131617381d9ab24aac6d2eb0e/b8f77f85c3cae669286ab9f07f956302.jpg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10/17/2025 02:57:30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1.2700 %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049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57CA11-C0F3-4C7F-98BA-C3760A413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3671549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0892A-D7EC-409F-8C52-7194CADA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- IG | laserworldofphotonics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9ABCCE-B65F-4D72-891D-A39F4DA648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109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671030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636683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93495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6866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7895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14300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1212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2791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417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128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https://quintly-eu-image-storage.s3.amazonaws.com/5581331131617381d9ab24aac6d2eb0e/ed08904237cc09ebb1dddeb87bfeb12f.jpg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10/17/2025 02:57:30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365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https://quintly-eu-image-storage.s3.amazonaws.com/5581331131617381d9ab24aac6d2eb0e/76e987354ec03df9f2b3f00ef5bab319.jpg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10/17/2025 02:57:30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1.0700 %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029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64A257-49AA-428F-9C8D-A2A44FF3A8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4030080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6F00F-9409-430C-BEDF-D147FB7A2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- IG | laserworldofphotonics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51A8A4-6E1B-4061-ACD5-4A3D76AEDA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9723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979788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69084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118003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6250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560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91900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44318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0137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4697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70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https://quintly-eu-image-storage.s3.amazonaws.com/5581331131617381d9ab24aac6d2eb0e/785b4bb1b7724e0ba0873b28655ba860.jpg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10/17/2025 02:57:30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0.5400 %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101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https://quintly-eu-image-storage.s3.amazonaws.com/5581331131617381d9ab24aac6d2eb0e/336664319ff9d91504c8dc8b509893e4.jpg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10/17/2025 02:57:30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4.4300 %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007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D3FA0-7F15-441F-86B9-DFF78A60BC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466994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98947-E836-49F5-95DE-C9023E345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- IG | laserworldofphotonics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64F425-BDDD-46FC-BF6E-ED71E71961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8320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817417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367746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215123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9800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739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1685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87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830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93276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320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https://quintly-eu-image-storage.s3.amazonaws.com/5581331131617381d9ab24aac6d2eb0e/d2c0e26f658d512cbad89a757b0ecf01.jpg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10/15/2025 20:55:54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3.6100 %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623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https://quintly-eu-image-storage.s3.amazonaws.com/5581331131617381d9ab24aac6d2eb0e/2f9132472de0bd40bfa5b1f9f817286c.jpg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10/17/2025 02:57:30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4.1500 %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1663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14D3B4-8490-470F-BB21-78A47AA071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346505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031EA-262C-4654-AD74-7B9DF0730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- IG | laserworldofphotonics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C16410-B451-4273-AB55-B9954A749C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9429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139929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678256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907993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1682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6842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987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6050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949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1499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264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https://quintly-eu-image-storage.s3.amazonaws.com/5581331131617381d9ab24aac6d2eb0e/9d0fe70323987fd2fb17d2ebd0d53aa6.jpg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10/17/2025 02:57:30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2.9300 %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420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https://quintly-eu-image-storage.s3.amazonaws.com/5581331131617381d9ab24aac6d2eb0e/a479a177079c258d291270d4468441e2.jpg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10/17/2025 02:57:30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0.8900 %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7158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7D573D-93E3-4D5C-9C0E-8855A0CBD6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1097175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548C0-98EB-4D92-B6D7-7868789E5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- IG | laserworldofphotonics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178532-4A8C-44B5-A05C-DDE5320768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8788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4604018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163815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0601927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5573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9756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8918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5109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59948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614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659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https://quintly-eu-image-storage.s3.amazonaws.com/5581331131617381d9ab24aac6d2eb0e/c84571d2d9474af5181d852ab8d49db9.jpg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10/17/2025 02:57:30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0.8100 %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197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https://quintly-eu-image-storage.s3.amazonaws.com/5581331131617381d9ab24aac6d2eb0e/553368e6deca1263a3807f935c107a0f.jpg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10/17/2025 02:57:30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1.9600 %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906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6FA53-47CA-4E60-906D-9A1A1F79DF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3471043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7F72A-D925-4FFB-9F66-E12B4F8DC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- IG | laserworldofphotonics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CC969F-2910-4FD6-BB8D-FAFAF48F5E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18534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030308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07041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41562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31380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882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9461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6773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5683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0442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045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https://quintly-eu-image-storage.s3.amazonaws.com/5581331131617381d9ab24aac6d2eb0e/d7d58f8cc89d8c95a61b9ff6ab19421d.jpg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10/17/2025 02:57:30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2.4800 %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747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https://quintly-eu-image-storage.s3.amazonaws.com/5581331131617381d9ab24aac6d2eb0e/4501bfed70457fafb7a86075c6e1aeac.jpg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10/17/2025 02:57:30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0.6300 %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475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FFD91-1957-497B-9215-7A4F1CF239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437232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7CA43-84BC-4560-886E-9D6B9DBD7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- IG | laserworldofphotonics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F94D7A-EC3A-4865-AE29-9A9AEF22CF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7964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962449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80300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590424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8908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6708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302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138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38751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5372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034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https://quintly-eu-image-storage.s3.amazonaws.com/5581331131617381d9ab24aac6d2eb0e/86753cf92c8c00d911efc229e51974ee.jpg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10/17/2025 02:57:30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0.6500 %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207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https://quintly-eu-image-storage.s3.amazonaws.com/5581331131617381d9ab24aac6d2eb0e/8616c1762a4f54926ad0af8998c4f8a8.jpg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10/15/2025 20:55:56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1.0700 %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1783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B3FBF1-2859-490C-A334-694ED15F0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777352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6FE86-2F03-486F-BEB4-592FA37DD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- IG | laserworldofphotonics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6D1945-4752-4E47-A6F4-7B0CCC5FAA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796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248057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645627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471389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4026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6544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8380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2196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8233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0700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093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https://quintly-eu-image-storage.s3.amazonaws.com/5581331131617381d9ab24aac6d2eb0e/f740113aac350dede6a30b31734108e9.jpg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10/15/2025 20:55:56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1.0100 %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496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https://quintly-eu-image-storage.s3.amazonaws.com/5581331131617381d9ab24aac6d2eb0e/affa28ce8f463496c73af8dd1d496b5d.jpg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10/17/2025 02:57:30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3.1200 %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280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09C549-E812-45B0-BA2B-45461C9BCF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1587467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AB743-2B75-4D79-8A78-8CD94389A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- IG | laserworldofphotonics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119C72-B73E-4617-B5F2-9966A10F6F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2544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273947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484214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778553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75494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5021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5994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1226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9755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499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926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https://quintly-eu-image-storage.s3.amazonaws.com/5581331131617381d9ab24aac6d2eb0e/cf00f1d2c45ab5dcb1d3a29ab6a80989.jpg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10/17/2025 02:57:32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1.3500 %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057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https://quintly-eu-image-storage.s3.amazonaws.com/5581331131617381d9ab24aac6d2eb0e/82a1860826eb8a545166e4fecbccd0a0.jpg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10/17/2025 02:57:32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2.5100 %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407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556283-29B1-424D-B470-CBBDBBB3BC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5810279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F1593-BF71-4FA5-8B39-2F467AEC6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- IG | laserworldofphotonics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BEA1C9-CCA3-472A-B1BB-02F319786D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30474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3971440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095673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8030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9313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7131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6612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4857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7551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6407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375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https://quintly-eu-image-storage.s3.amazonaws.com/5581331131617381d9ab24aac6d2eb0e/d570948eeb7655ca6a043079e9e661c3.jpg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10/17/2025 02:57:32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1.7600 %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5001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0BE130-527D-4C0A-BDD3-932DCF923B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34410295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975</Words>
  <Application>Microsoft Office PowerPoint</Application>
  <PresentationFormat>On-screen Show (4:3)</PresentationFormat>
  <Paragraphs>343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Overall All Posts - IG | laserworldofphotonics - 1 of 13</vt:lpstr>
      <vt:lpstr>Overall All Posts - IG | laserworldofphotonics - 2 of 13</vt:lpstr>
      <vt:lpstr>Overall All Posts - IG | laserworldofphotonics - 3 of 13</vt:lpstr>
      <vt:lpstr>Overall All Posts - IG | laserworldofphotonics - 4 of 13</vt:lpstr>
      <vt:lpstr>Overall All Posts - IG | laserworldofphotonics - 5 of 13</vt:lpstr>
      <vt:lpstr>Overall All Posts - IG | laserworldofphotonics - 6 of 13</vt:lpstr>
      <vt:lpstr>Overall All Posts - IG | laserworldofphotonics - 7 of 13</vt:lpstr>
      <vt:lpstr>Overall All Posts - IG | laserworldofphotonics - 8 of 13</vt:lpstr>
      <vt:lpstr>Overall All Posts - IG | laserworldofphotonics - 9 of 13</vt:lpstr>
      <vt:lpstr>Overall All Posts - IG | laserworldofphotonics - 10 of 13</vt:lpstr>
      <vt:lpstr>Overall All Posts - IG | laserworldofphotonics - 11 of 13</vt:lpstr>
      <vt:lpstr>Overall All Posts - IG | laserworldofphotonics - 12 of 13</vt:lpstr>
      <vt:lpstr>Overall All Posts - IG | laserworldofphotonics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All Posts - IG | laserworldofphotonics - 1 of 13</dc:title>
  <dc:creator>Frederik Born</dc:creator>
  <cp:lastModifiedBy>Frederik Born</cp:lastModifiedBy>
  <cp:revision>1</cp:revision>
  <dcterms:created xsi:type="dcterms:W3CDTF">2025-10-17T13:09:12Z</dcterms:created>
  <dcterms:modified xsi:type="dcterms:W3CDTF">2025-10-17T13:11:01Z</dcterms:modified>
</cp:coreProperties>
</file>