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99E05-5187-4E0A-ACFD-BD69D429F8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Live - Abonnements - Curieux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F925DA-F53D-4962-968B-2CC07BFC83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Curieux Live</a:t>
            </a:r>
          </a:p>
        </p:txBody>
      </p:sp>
    </p:spTree>
    <p:extLst>
      <p:ext uri="{BB962C8B-B14F-4D97-AF65-F5344CB8AC3E}">
        <p14:creationId xmlns:p14="http://schemas.microsoft.com/office/powerpoint/2010/main" val="19041608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Live - Abonnements - Curieux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Live - Abonnements - Curieux</dc:title>
  <dc:creator>Frederik Born</dc:creator>
  <cp:lastModifiedBy>Frederik Born</cp:lastModifiedBy>
  <cp:revision>1</cp:revision>
  <dcterms:created xsi:type="dcterms:W3CDTF">2024-02-12T09:27:13Z</dcterms:created>
  <dcterms:modified xsi:type="dcterms:W3CDTF">2024-02-12T09:27:15Z</dcterms:modified>
</cp:coreProperties>
</file>