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844583-FA9D-495C-9AC3-C5E7612429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COPIL - Abonnements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E7A642-52C5-4F5D-8F8E-B922751BF0D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Curieux Live</a:t>
            </a:r>
          </a:p>
        </p:txBody>
      </p:sp>
    </p:spTree>
    <p:extLst>
      <p:ext uri="{BB962C8B-B14F-4D97-AF65-F5344CB8AC3E}">
        <p14:creationId xmlns:p14="http://schemas.microsoft.com/office/powerpoint/2010/main" val="148277395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</Words>
  <Application>Microsoft Office PowerPoint</Application>
  <PresentationFormat>On-screen Show (4:3)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COPIL - Abonnements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COPIL - Abonnements</dc:title>
  <dc:creator>Frederik Born</dc:creator>
  <cp:lastModifiedBy>Frederik Born</cp:lastModifiedBy>
  <cp:revision>1</cp:revision>
  <dcterms:created xsi:type="dcterms:W3CDTF">2024-02-12T09:19:32Z</dcterms:created>
  <dcterms:modified xsi:type="dcterms:W3CDTF">2024-02-12T09:19:35Z</dcterms:modified>
</cp:coreProperties>
</file>