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D71EC-A5AD-4372-A16A-0B87BE654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3E1C1-850F-469E-967F-03BFE60B3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555720"/>
              </p:ext>
            </p:extLst>
          </p:nvPr>
        </p:nvGraphicFramePr>
        <p:xfrm>
          <a:off x="457200" y="1731963"/>
          <a:ext cx="8147304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42659717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14236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06618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792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43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CurieuxLive - 2024-01-27 12:01:00</a:t>
                      </a:r>
                      <a:r>
                        <a:rPr lang="fr-FR" sz="1000"/>
                        <a:t>
 Des veuves noires dans ta maison ?🕷 @AMDE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42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CurieuxLive - 2024-01-23 18:01:01</a:t>
                      </a:r>
                      <a:r>
                        <a:rPr lang="fr-FR" sz="1000"/>
                        <a:t>
 T'as déjà vu une araignée qui vibre ? 😨 @AMDE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5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CurieuxLive - 2024-01-08 19:00:26</a:t>
                      </a:r>
                      <a:r>
                        <a:rPr lang="fr-FR" sz="1000"/>
                        <a:t>
 Cette araignée qui revient sans arrêt ! @AMDE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24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0ADF5-8795-4C45-A395-51BC1A613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2258840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profiles</dc:title>
  <dc:creator>Frederik Born</dc:creator>
  <cp:lastModifiedBy>Frederik Born</cp:lastModifiedBy>
  <cp:revision>1</cp:revision>
  <dcterms:created xsi:type="dcterms:W3CDTF">2024-02-01T13:23:30Z</dcterms:created>
  <dcterms:modified xsi:type="dcterms:W3CDTF">2024-02-01T13:23:34Z</dcterms:modified>
</cp:coreProperties>
</file>