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101-4404-9198-BD2E48079EE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101-4404-9198-BD2E48079EE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E101-4404-9198-BD2E48079E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395720"/>
        <c:axId val="397397360"/>
      </c:barChart>
      <c:catAx>
        <c:axId val="39739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97360"/>
        <c:crosses val="autoZero"/>
        <c:auto val="1"/>
        <c:lblAlgn val="ctr"/>
        <c:lblOffset val="100"/>
        <c:noMultiLvlLbl val="0"/>
      </c:catAx>
      <c:valAx>
        <c:axId val="39739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39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A34E-1520-466F-B31C-45706225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E0923C-6A48-4ADB-9F22-FAA8C5A64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7897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31120-6F36-4C49-BB3B-2DE132E3F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01/01/2024 - 01/24/2024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08190-2FC9-4F3A-8359-4FE92DCC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2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Gender Breakdown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1 group and 1 profile</dc:title>
  <dc:creator>Frederik Born</dc:creator>
  <cp:lastModifiedBy>Frederik Born</cp:lastModifiedBy>
  <cp:revision>1</cp:revision>
  <dcterms:created xsi:type="dcterms:W3CDTF">2024-01-24T14:46:23Z</dcterms:created>
  <dcterms:modified xsi:type="dcterms:W3CDTF">2024-01-24T14:46:36Z</dcterms:modified>
</cp:coreProperties>
</file>