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9EC5-49E4-A8D6-B0E3F94DF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701176"/>
        <c:axId val="68033328"/>
      </c:lineChart>
      <c:catAx>
        <c:axId val="6970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33328"/>
        <c:crosses val="autoZero"/>
        <c:auto val="1"/>
        <c:lblAlgn val="ctr"/>
        <c:lblOffset val="100"/>
        <c:noMultiLvlLbl val="0"/>
      </c:catAx>
      <c:valAx>
        <c:axId val="6803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0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3B0D9-DD8C-4574-A2FC-33B9A3666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F497F-5F57-443A-ACB0-D9E2EB920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3267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F7797-053F-4783-B1A3-BB9D6DDEE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54624-6CAE-4839-96AA-E343D003E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92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All profiles</dc:title>
  <dc:creator>Frederik Born</dc:creator>
  <cp:lastModifiedBy>Frederik Born</cp:lastModifiedBy>
  <cp:revision>1</cp:revision>
  <dcterms:created xsi:type="dcterms:W3CDTF">2024-04-24T21:52:56Z</dcterms:created>
  <dcterms:modified xsi:type="dcterms:W3CDTF">2024-04-24T21:53:08Z</dcterms:modified>
</cp:coreProperties>
</file>