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F2AA0-1A97-4023-950E-523AB60C3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1 group and 1 profile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E5DE63-D575-4242-9C0A-20F1589CD4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595333"/>
              </p:ext>
            </p:extLst>
          </p:nvPr>
        </p:nvGraphicFramePr>
        <p:xfrm>
          <a:off x="457200" y="1731963"/>
          <a:ext cx="7900416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8843369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412255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655171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897443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765815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51645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1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5.9709981977495 %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624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23469-DF37-4BC7-B55C-050E460A4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</p:spTree>
    <p:extLst>
      <p:ext uri="{BB962C8B-B14F-4D97-AF65-F5344CB8AC3E}">
        <p14:creationId xmlns:p14="http://schemas.microsoft.com/office/powerpoint/2010/main" val="24789105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 - Post Level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- Post Level | 1 group and 1 profile</dc:title>
  <dc:creator>Frederik Born</dc:creator>
  <cp:lastModifiedBy>Frederik Born</cp:lastModifiedBy>
  <cp:revision>1</cp:revision>
  <dcterms:created xsi:type="dcterms:W3CDTF">2024-04-24T21:51:27Z</dcterms:created>
  <dcterms:modified xsi:type="dcterms:W3CDTF">2024-04-24T21:51:30Z</dcterms:modified>
</cp:coreProperties>
</file>