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Ecominéro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10</c:v>
                </c:pt>
                <c:pt idx="5">
                  <c:v>6</c:v>
                </c:pt>
                <c:pt idx="6">
                  <c:v>4</c:v>
                </c:pt>
                <c:pt idx="7">
                  <c:v>7</c:v>
                </c:pt>
                <c:pt idx="8">
                  <c:v>0</c:v>
                </c:pt>
                <c:pt idx="9">
                  <c:v>3</c:v>
                </c:pt>
                <c:pt idx="10">
                  <c:v>6</c:v>
                </c:pt>
                <c:pt idx="11">
                  <c:v>6</c:v>
                </c:pt>
                <c:pt idx="12">
                  <c:v>6</c:v>
                </c:pt>
                <c:pt idx="13">
                  <c:v>11</c:v>
                </c:pt>
                <c:pt idx="14">
                  <c:v>3</c:v>
                </c:pt>
                <c:pt idx="15">
                  <c:v>1</c:v>
                </c:pt>
                <c:pt idx="16">
                  <c:v>3</c:v>
                </c:pt>
                <c:pt idx="17">
                  <c:v>10</c:v>
                </c:pt>
                <c:pt idx="18">
                  <c:v>8</c:v>
                </c:pt>
                <c:pt idx="19">
                  <c:v>4</c:v>
                </c:pt>
                <c:pt idx="20">
                  <c:v>5</c:v>
                </c:pt>
                <c:pt idx="21">
                  <c:v>4</c:v>
                </c:pt>
                <c:pt idx="22">
                  <c:v>3</c:v>
                </c:pt>
                <c:pt idx="23">
                  <c:v>2</c:v>
                </c:pt>
                <c:pt idx="24">
                  <c:v>4</c:v>
                </c:pt>
                <c:pt idx="25">
                  <c:v>7</c:v>
                </c:pt>
                <c:pt idx="26">
                  <c:v>12</c:v>
                </c:pt>
                <c:pt idx="2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37-4492-8C9B-304964E3A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694464"/>
        <c:axId val="395694792"/>
      </c:barChart>
      <c:dateAx>
        <c:axId val="395694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694792"/>
        <c:crosses val="autoZero"/>
        <c:auto val="1"/>
        <c:lblOffset val="100"/>
        <c:baseTimeUnit val="days"/>
      </c:dateAx>
      <c:valAx>
        <c:axId val="39569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69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Ecominéro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804</c:v>
                </c:pt>
                <c:pt idx="1">
                  <c:v>439</c:v>
                </c:pt>
                <c:pt idx="2">
                  <c:v>382</c:v>
                </c:pt>
                <c:pt idx="3">
                  <c:v>1032</c:v>
                </c:pt>
                <c:pt idx="4">
                  <c:v>719</c:v>
                </c:pt>
                <c:pt idx="5">
                  <c:v>744</c:v>
                </c:pt>
                <c:pt idx="6">
                  <c:v>945</c:v>
                </c:pt>
                <c:pt idx="7">
                  <c:v>678</c:v>
                </c:pt>
                <c:pt idx="8">
                  <c:v>297</c:v>
                </c:pt>
                <c:pt idx="9">
                  <c:v>214</c:v>
                </c:pt>
                <c:pt idx="10">
                  <c:v>775</c:v>
                </c:pt>
                <c:pt idx="11">
                  <c:v>918</c:v>
                </c:pt>
                <c:pt idx="12">
                  <c:v>1117</c:v>
                </c:pt>
                <c:pt idx="13">
                  <c:v>1211</c:v>
                </c:pt>
                <c:pt idx="14">
                  <c:v>609</c:v>
                </c:pt>
                <c:pt idx="15">
                  <c:v>298</c:v>
                </c:pt>
                <c:pt idx="16">
                  <c:v>245</c:v>
                </c:pt>
                <c:pt idx="17">
                  <c:v>1407</c:v>
                </c:pt>
                <c:pt idx="18">
                  <c:v>1307</c:v>
                </c:pt>
                <c:pt idx="19">
                  <c:v>1331</c:v>
                </c:pt>
                <c:pt idx="20">
                  <c:v>650</c:v>
                </c:pt>
                <c:pt idx="21">
                  <c:v>840</c:v>
                </c:pt>
                <c:pt idx="22">
                  <c:v>471</c:v>
                </c:pt>
                <c:pt idx="23">
                  <c:v>283</c:v>
                </c:pt>
                <c:pt idx="24">
                  <c:v>583</c:v>
                </c:pt>
                <c:pt idx="25">
                  <c:v>1185</c:v>
                </c:pt>
                <c:pt idx="26">
                  <c:v>859</c:v>
                </c:pt>
                <c:pt idx="27">
                  <c:v>1229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56-4E76-85FC-2461261CE3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697088"/>
        <c:axId val="395697416"/>
      </c:lineChart>
      <c:dateAx>
        <c:axId val="395697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697416"/>
        <c:crosses val="autoZero"/>
        <c:auto val="1"/>
        <c:lblOffset val="100"/>
        <c:baseTimeUnit val="days"/>
      </c:dateAx>
      <c:valAx>
        <c:axId val="39569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69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Ecominéro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Gallery</c:v>
                </c:pt>
                <c:pt idx="1">
                  <c:v>Image</c:v>
                </c:pt>
                <c:pt idx="2">
                  <c:v>Link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21.147318397827998</c:v>
                </c:pt>
                <c:pt idx="1">
                  <c:v>4.4075389480919096</c:v>
                </c:pt>
                <c:pt idx="2">
                  <c:v>5.0484926617478001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55-4F85-A7AD-8FA57A53AE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986632"/>
        <c:axId val="394985320"/>
      </c:barChart>
      <c:catAx>
        <c:axId val="39498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85320"/>
        <c:crosses val="autoZero"/>
        <c:auto val="1"/>
        <c:lblAlgn val="ctr"/>
        <c:lblOffset val="100"/>
        <c:noMultiLvlLbl val="0"/>
      </c:catAx>
      <c:valAx>
        <c:axId val="39498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8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@ecominero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45352</c:v>
                </c:pt>
                <c:pt idx="1">
                  <c:v>45353</c:v>
                </c:pt>
                <c:pt idx="2">
                  <c:v>45354</c:v>
                </c:pt>
                <c:pt idx="3">
                  <c:v>45355</c:v>
                </c:pt>
                <c:pt idx="4">
                  <c:v>45356</c:v>
                </c:pt>
                <c:pt idx="5">
                  <c:v>45357</c:v>
                </c:pt>
                <c:pt idx="6">
                  <c:v>45358</c:v>
                </c:pt>
                <c:pt idx="7">
                  <c:v>45359</c:v>
                </c:pt>
                <c:pt idx="8">
                  <c:v>45360</c:v>
                </c:pt>
                <c:pt idx="9">
                  <c:v>45361</c:v>
                </c:pt>
                <c:pt idx="10">
                  <c:v>45362</c:v>
                </c:pt>
                <c:pt idx="11">
                  <c:v>45363</c:v>
                </c:pt>
                <c:pt idx="12">
                  <c:v>45364</c:v>
                </c:pt>
                <c:pt idx="13">
                  <c:v>45365</c:v>
                </c:pt>
                <c:pt idx="14">
                  <c:v>45366</c:v>
                </c:pt>
                <c:pt idx="15">
                  <c:v>45367</c:v>
                </c:pt>
                <c:pt idx="16">
                  <c:v>45368</c:v>
                </c:pt>
                <c:pt idx="17">
                  <c:v>45369</c:v>
                </c:pt>
                <c:pt idx="18">
                  <c:v>45370</c:v>
                </c:pt>
                <c:pt idx="19">
                  <c:v>45371</c:v>
                </c:pt>
                <c:pt idx="20">
                  <c:v>45372</c:v>
                </c:pt>
                <c:pt idx="21">
                  <c:v>45373</c:v>
                </c:pt>
                <c:pt idx="22">
                  <c:v>45374</c:v>
                </c:pt>
                <c:pt idx="23">
                  <c:v>45375</c:v>
                </c:pt>
                <c:pt idx="24">
                  <c:v>45376</c:v>
                </c:pt>
                <c:pt idx="25">
                  <c:v>45377</c:v>
                </c:pt>
                <c:pt idx="26">
                  <c:v>45378</c:v>
                </c:pt>
                <c:pt idx="27">
                  <c:v>45379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341</c:v>
                </c:pt>
                <c:pt idx="1">
                  <c:v>341</c:v>
                </c:pt>
                <c:pt idx="2">
                  <c:v>341</c:v>
                </c:pt>
                <c:pt idx="3">
                  <c:v>341</c:v>
                </c:pt>
                <c:pt idx="4">
                  <c:v>342</c:v>
                </c:pt>
                <c:pt idx="5">
                  <c:v>342</c:v>
                </c:pt>
                <c:pt idx="6">
                  <c:v>342</c:v>
                </c:pt>
                <c:pt idx="7">
                  <c:v>342</c:v>
                </c:pt>
                <c:pt idx="8">
                  <c:v>343</c:v>
                </c:pt>
                <c:pt idx="9">
                  <c:v>343</c:v>
                </c:pt>
                <c:pt idx="10">
                  <c:v>344</c:v>
                </c:pt>
                <c:pt idx="11">
                  <c:v>344</c:v>
                </c:pt>
                <c:pt idx="12">
                  <c:v>345</c:v>
                </c:pt>
                <c:pt idx="13">
                  <c:v>345</c:v>
                </c:pt>
                <c:pt idx="14">
                  <c:v>345</c:v>
                </c:pt>
                <c:pt idx="15">
                  <c:v>345</c:v>
                </c:pt>
                <c:pt idx="16">
                  <c:v>345</c:v>
                </c:pt>
                <c:pt idx="17">
                  <c:v>344</c:v>
                </c:pt>
                <c:pt idx="18">
                  <c:v>344</c:v>
                </c:pt>
                <c:pt idx="19">
                  <c:v>345</c:v>
                </c:pt>
                <c:pt idx="20">
                  <c:v>345</c:v>
                </c:pt>
                <c:pt idx="21">
                  <c:v>345</c:v>
                </c:pt>
                <c:pt idx="22">
                  <c:v>345</c:v>
                </c:pt>
                <c:pt idx="23">
                  <c:v>345</c:v>
                </c:pt>
                <c:pt idx="24">
                  <c:v>345</c:v>
                </c:pt>
                <c:pt idx="25">
                  <c:v>347</c:v>
                </c:pt>
                <c:pt idx="26">
                  <c:v>347</c:v>
                </c:pt>
                <c:pt idx="27">
                  <c:v>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B7-4701-AB71-F2B9DC7EEE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611024"/>
        <c:axId val="253612008"/>
      </c:lineChart>
      <c:dateAx>
        <c:axId val="253611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612008"/>
        <c:crosses val="autoZero"/>
        <c:auto val="1"/>
        <c:lblOffset val="100"/>
        <c:baseTimeUnit val="days"/>
      </c:dateAx>
      <c:valAx>
        <c:axId val="25361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61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7B4E2-9BB4-4669-9C5F-9106E9E804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Ecominéro mensuel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983AA-3574-4EBD-8E62-BF502DA000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Ecominéro</a:t>
            </a:r>
          </a:p>
        </p:txBody>
      </p:sp>
    </p:spTree>
    <p:extLst>
      <p:ext uri="{BB962C8B-B14F-4D97-AF65-F5344CB8AC3E}">
        <p14:creationId xmlns:p14="http://schemas.microsoft.com/office/powerpoint/2010/main" val="4241023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350E8-2672-4BAA-9396-BC5921710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- Post Level | 1 group and 1 profile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BEA8E1-DE6C-433E-9122-A3058D51D8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197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4263756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334446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524561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707327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318847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2671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962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5.9627589973172 %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820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84D2B-A494-4FC7-8AB0-8D00B35B4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03/01/2024 - 03/28/2024</a:t>
            </a:r>
          </a:p>
        </p:txBody>
      </p:sp>
    </p:spTree>
    <p:extLst>
      <p:ext uri="{BB962C8B-B14F-4D97-AF65-F5344CB8AC3E}">
        <p14:creationId xmlns:p14="http://schemas.microsoft.com/office/powerpoint/2010/main" val="1402660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2E586-B7A5-453D-9F7E-3A1876952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Gained | 1 group and 1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8DE74E-91B9-41A9-A2BD-A387C7246E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4474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3A1FE-A0E2-47B8-9C17-1F69FA517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03/01/2024 - 03/28/2024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8F388-2AB5-48C8-887D-3DAB08193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548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7E3B6-C3AA-4958-A262-C14A4F495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F2C9DA-D124-4B3C-8BD5-45E9D91BEF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5536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97C90-156A-4CAD-ABF5-356BCC08BF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03/01/2024 - 03/28/2024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178B2-F012-4A7B-8134-B6A454713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724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9896D-38DE-425C-8A6D-1F31AAFA2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A07A23-6E57-473D-9308-CAE5392A8F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3997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AD695-5B9A-4A9A-9C14-DE24C4853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03/01/2024 - 03/28/2024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04705-8F30-4178-BE98-25475FA95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935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73C1C-8C55-4A2C-9871-767F73CFA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5865A9-C362-40DC-BEF9-4E30C31F48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0675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3096853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8864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3630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4195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2193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9080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0219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449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@ecominero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406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DF4E8-10A5-478C-86E1-331A705F4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03/01/2024 - 03/28/2024</a:t>
            </a:r>
          </a:p>
        </p:txBody>
      </p:sp>
    </p:spTree>
    <p:extLst>
      <p:ext uri="{BB962C8B-B14F-4D97-AF65-F5344CB8AC3E}">
        <p14:creationId xmlns:p14="http://schemas.microsoft.com/office/powerpoint/2010/main" val="3946153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EC35A-BF97-430B-BEA0-0D974751E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3BC265-6BFB-4085-BB6E-79D0EA8F8F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194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D8B78-8D0A-4773-9B01-C1C6EF7D25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03/01/2024 - 03/28/2024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C6022-9D9B-433F-847D-194117643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2917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117</Words>
  <Application>Microsoft Office PowerPoint</Application>
  <PresentationFormat>On-screen Show (4:3)</PresentationFormat>
  <Paragraphs>44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Ecominéro mensuel</vt:lpstr>
      <vt:lpstr>LinkedIn Key Metrics Table - Post Level | 1 group and 1 profile</vt:lpstr>
      <vt:lpstr>LinkedIn Followers Gained | 1 group and 1 profile</vt:lpstr>
      <vt:lpstr>LinkedIn Post Impressions | All profiles</vt:lpstr>
      <vt:lpstr>LinkedIn Engagement Rate By Post Type | All profiles</vt:lpstr>
      <vt:lpstr>Twitter Key Metrics Table | All profiles</vt:lpstr>
      <vt:lpstr>Twitter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Ecominéro mensuel</dc:title>
  <dc:creator>Frederik Born</dc:creator>
  <cp:lastModifiedBy>Frederik Born</cp:lastModifiedBy>
  <cp:revision>1</cp:revision>
  <dcterms:created xsi:type="dcterms:W3CDTF">2024-04-23T10:23:40Z</dcterms:created>
  <dcterms:modified xsi:type="dcterms:W3CDTF">2024-04-23T10:23:46Z</dcterms:modified>
</cp:coreProperties>
</file>