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Ecominéro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10</c:v>
                </c:pt>
                <c:pt idx="5">
                  <c:v>6</c:v>
                </c:pt>
                <c:pt idx="6">
                  <c:v>4</c:v>
                </c:pt>
                <c:pt idx="7">
                  <c:v>7</c:v>
                </c:pt>
                <c:pt idx="8">
                  <c:v>0</c:v>
                </c:pt>
                <c:pt idx="9">
                  <c:v>3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11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10</c:v>
                </c:pt>
                <c:pt idx="18">
                  <c:v>8</c:v>
                </c:pt>
                <c:pt idx="19">
                  <c:v>4</c:v>
                </c:pt>
                <c:pt idx="20">
                  <c:v>5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7</c:v>
                </c:pt>
                <c:pt idx="26">
                  <c:v>12</c:v>
                </c:pt>
                <c:pt idx="2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8-4454-BA18-B2C8F4A7D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153064"/>
        <c:axId val="398150440"/>
      </c:barChart>
      <c:dateAx>
        <c:axId val="398153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50440"/>
        <c:crosses val="autoZero"/>
        <c:auto val="1"/>
        <c:lblOffset val="100"/>
        <c:baseTimeUnit val="days"/>
      </c:dateAx>
      <c:valAx>
        <c:axId val="39815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5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Ecominéro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804</c:v>
                </c:pt>
                <c:pt idx="1">
                  <c:v>439</c:v>
                </c:pt>
                <c:pt idx="2">
                  <c:v>382</c:v>
                </c:pt>
                <c:pt idx="3">
                  <c:v>1032</c:v>
                </c:pt>
                <c:pt idx="4">
                  <c:v>719</c:v>
                </c:pt>
                <c:pt idx="5">
                  <c:v>744</c:v>
                </c:pt>
                <c:pt idx="6">
                  <c:v>945</c:v>
                </c:pt>
                <c:pt idx="7">
                  <c:v>678</c:v>
                </c:pt>
                <c:pt idx="8">
                  <c:v>297</c:v>
                </c:pt>
                <c:pt idx="9">
                  <c:v>214</c:v>
                </c:pt>
                <c:pt idx="10">
                  <c:v>775</c:v>
                </c:pt>
                <c:pt idx="11">
                  <c:v>918</c:v>
                </c:pt>
                <c:pt idx="12">
                  <c:v>1117</c:v>
                </c:pt>
                <c:pt idx="13">
                  <c:v>1211</c:v>
                </c:pt>
                <c:pt idx="14">
                  <c:v>609</c:v>
                </c:pt>
                <c:pt idx="15">
                  <c:v>298</c:v>
                </c:pt>
                <c:pt idx="16">
                  <c:v>245</c:v>
                </c:pt>
                <c:pt idx="17">
                  <c:v>1407</c:v>
                </c:pt>
                <c:pt idx="18">
                  <c:v>1307</c:v>
                </c:pt>
                <c:pt idx="19">
                  <c:v>1331</c:v>
                </c:pt>
                <c:pt idx="20">
                  <c:v>650</c:v>
                </c:pt>
                <c:pt idx="21">
                  <c:v>840</c:v>
                </c:pt>
                <c:pt idx="22">
                  <c:v>471</c:v>
                </c:pt>
                <c:pt idx="23">
                  <c:v>283</c:v>
                </c:pt>
                <c:pt idx="24">
                  <c:v>583</c:v>
                </c:pt>
                <c:pt idx="25">
                  <c:v>1185</c:v>
                </c:pt>
                <c:pt idx="26">
                  <c:v>859</c:v>
                </c:pt>
                <c:pt idx="27">
                  <c:v>1229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B2-4C30-9CF6-AEF81E7FB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988832"/>
        <c:axId val="391983544"/>
      </c:lineChart>
      <c:dateAx>
        <c:axId val="25298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83544"/>
        <c:crosses val="autoZero"/>
        <c:auto val="1"/>
        <c:lblOffset val="100"/>
        <c:baseTimeUnit val="days"/>
      </c:dateAx>
      <c:valAx>
        <c:axId val="39198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8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Ecominéro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Link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21.147318397827998</c:v>
                </c:pt>
                <c:pt idx="1">
                  <c:v>4.4075389480919096</c:v>
                </c:pt>
                <c:pt idx="2">
                  <c:v>5.0484926617478001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09-4BE3-90DD-2F641B392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090984"/>
        <c:axId val="391090328"/>
      </c:barChart>
      <c:catAx>
        <c:axId val="39109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90328"/>
        <c:crosses val="autoZero"/>
        <c:auto val="1"/>
        <c:lblAlgn val="ctr"/>
        <c:lblOffset val="100"/>
        <c:noMultiLvlLbl val="0"/>
      </c:catAx>
      <c:valAx>
        <c:axId val="39109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9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@ecominero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341</c:v>
                </c:pt>
                <c:pt idx="1">
                  <c:v>341</c:v>
                </c:pt>
                <c:pt idx="2">
                  <c:v>341</c:v>
                </c:pt>
                <c:pt idx="3">
                  <c:v>341</c:v>
                </c:pt>
                <c:pt idx="4">
                  <c:v>342</c:v>
                </c:pt>
                <c:pt idx="5">
                  <c:v>342</c:v>
                </c:pt>
                <c:pt idx="6">
                  <c:v>342</c:v>
                </c:pt>
                <c:pt idx="7">
                  <c:v>342</c:v>
                </c:pt>
                <c:pt idx="8">
                  <c:v>343</c:v>
                </c:pt>
                <c:pt idx="9">
                  <c:v>343</c:v>
                </c:pt>
                <c:pt idx="10">
                  <c:v>344</c:v>
                </c:pt>
                <c:pt idx="11">
                  <c:v>344</c:v>
                </c:pt>
                <c:pt idx="12">
                  <c:v>345</c:v>
                </c:pt>
                <c:pt idx="13">
                  <c:v>345</c:v>
                </c:pt>
                <c:pt idx="14">
                  <c:v>345</c:v>
                </c:pt>
                <c:pt idx="15">
                  <c:v>345</c:v>
                </c:pt>
                <c:pt idx="16">
                  <c:v>345</c:v>
                </c:pt>
                <c:pt idx="17">
                  <c:v>344</c:v>
                </c:pt>
                <c:pt idx="18">
                  <c:v>344</c:v>
                </c:pt>
                <c:pt idx="19">
                  <c:v>345</c:v>
                </c:pt>
                <c:pt idx="20">
                  <c:v>345</c:v>
                </c:pt>
                <c:pt idx="21">
                  <c:v>345</c:v>
                </c:pt>
                <c:pt idx="22">
                  <c:v>345</c:v>
                </c:pt>
                <c:pt idx="23">
                  <c:v>345</c:v>
                </c:pt>
                <c:pt idx="24">
                  <c:v>345</c:v>
                </c:pt>
                <c:pt idx="25">
                  <c:v>347</c:v>
                </c:pt>
                <c:pt idx="26">
                  <c:v>347</c:v>
                </c:pt>
                <c:pt idx="27">
                  <c:v>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03-4246-B1B2-8F1363C3A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991432"/>
        <c:axId val="397988480"/>
      </c:lineChart>
      <c:dateAx>
        <c:axId val="39799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988480"/>
        <c:crosses val="autoZero"/>
        <c:auto val="1"/>
        <c:lblOffset val="100"/>
        <c:baseTimeUnit val="days"/>
      </c:dateAx>
      <c:valAx>
        <c:axId val="39798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99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9FAEA-69C8-415B-9768-2664752E4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Ecominéro mensuel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12083D-B8B7-4869-9846-482A2E7A46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Ecominéro</a:t>
            </a:r>
          </a:p>
        </p:txBody>
      </p:sp>
    </p:spTree>
    <p:extLst>
      <p:ext uri="{BB962C8B-B14F-4D97-AF65-F5344CB8AC3E}">
        <p14:creationId xmlns:p14="http://schemas.microsoft.com/office/powerpoint/2010/main" val="8962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19795-A29E-4A82-8D00-DBFC88BB0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1 group and 1 profile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F44F5-7843-48CF-891F-552864A5C5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609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211931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599944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887855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666715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82567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1668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2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5.9627589973172 %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41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A0D5B-B7F7-4E81-B819-D02FD1DCF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</p:spTree>
    <p:extLst>
      <p:ext uri="{BB962C8B-B14F-4D97-AF65-F5344CB8AC3E}">
        <p14:creationId xmlns:p14="http://schemas.microsoft.com/office/powerpoint/2010/main" val="1841286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4EAC-8158-47D2-B579-A5684041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Gained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43B072-B0E1-405D-99A1-1BC33D02D5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3204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195ED-1848-45DF-B6B6-5A5F66E8A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EE17C-612C-4EA7-898B-578D91381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8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E5AAC-5631-47D8-A334-0EFD9BF83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488109-EE94-42EC-BEB5-994DDDB41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5020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D1EA4-F8AC-49BA-891C-FFF2341CC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96244-A42B-48A1-B6ED-A48DB12E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933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4DA9-28C6-4D69-B79B-AF0AAFE2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FADC77-11F9-46C6-BDFA-DFD702011C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359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97B66-6373-45A0-BB40-7451394BC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B6A03-D695-4C77-B92A-A7D71B3F1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067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64875-5D03-440E-BA60-4616BA3C2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C47AE-0259-4213-A70D-FC6F2FDB8F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454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4160913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054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798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106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298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670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219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1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@ecominero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692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B98EA-BFA1-4DF9-8C4B-435D87BED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</p:spTree>
    <p:extLst>
      <p:ext uri="{BB962C8B-B14F-4D97-AF65-F5344CB8AC3E}">
        <p14:creationId xmlns:p14="http://schemas.microsoft.com/office/powerpoint/2010/main" val="3051879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7EEDC-EB85-49A8-8DA7-CA78D09C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900EBF-0C85-464B-BB6E-2E011F58C7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8730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1F13B-41CF-4CF1-9776-7E887305C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7BA9B-F362-43DE-A8E5-7E1E5483B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847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Ecominéro mensuel</vt:lpstr>
      <vt:lpstr>LinkedIn Key Metrics Table - Post Level | 1 group and 1 profile</vt:lpstr>
      <vt:lpstr>LinkedIn Followers Gained | 1 group and 1 profile</vt:lpstr>
      <vt:lpstr>LinkedIn Post Impressions | All profiles</vt:lpstr>
      <vt:lpstr>LinkedIn Engagement Rate By Post Type | All profiles</vt:lpstr>
      <vt:lpstr>Twitter Key Metrics Table | All profiles</vt:lpstr>
      <vt:lpstr>Twitter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Ecominéro mensuel</dc:title>
  <dc:creator>Frederik Born</dc:creator>
  <cp:lastModifiedBy>Frederik Born</cp:lastModifiedBy>
  <cp:revision>1</cp:revision>
  <dcterms:created xsi:type="dcterms:W3CDTF">2024-04-23T10:23:04Z</dcterms:created>
  <dcterms:modified xsi:type="dcterms:W3CDTF">2024-04-23T10:23:24Z</dcterms:modified>
</cp:coreProperties>
</file>