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1E52F-B912-4BFE-A4DF-6840D4EA7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B67D77-64A0-4867-AA2F-C33B0E5A6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519875"/>
              </p:ext>
            </p:extLst>
          </p:nvPr>
        </p:nvGraphicFramePr>
        <p:xfrm>
          <a:off x="457200" y="1731963"/>
          <a:ext cx="8065008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070103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69827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5011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8847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0238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81280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5298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1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- 2025-02-03 16:03:23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#AI is no longer an abstract concept; it’s a concrete reality reshaping the relationship between #business and #people. 👩🏻‍💻
Francesca Morichini, our Chief HR Officer, shared her perspective on the promises and realities of this new technology during the #HRCBarcamp2025 event hosted by hrcommunity. 🙌🏻
In this context, #companies are increasingly calling to integrate the potential of #ArtificialIntelligence with #human experience and expertise. Rather than replacing personal #relationships, AI should enhance them, enabling more personalized growth #paths. 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268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7F1F2-60A1-4195-B45E-849140CD8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6705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09627-CA31-46C8-BF7E-3054CCD0B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738D1-1F95-47DB-9616-189CCA872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48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365662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4124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56290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7462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1362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07091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2300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53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- 2025-02-05 10:10:18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Listen closely. A 75-year story is coming.🎙️
#AmplifonHistory #Amplifon75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0.4999 %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937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19378-9D81-4D1F-866D-2AAAAAA34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4175817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F3BEB-5F66-4504-94D0-B4A6E575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E322BD-CE30-4509-8A6A-46B70E64DE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320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676083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6058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9160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9711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5397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6317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2569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63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- 2025-02-06 10:37:58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#Amplifon has won the #BestPerformanceAward 2025 from sda_bocconi in the “Best Performer of the Year” category. 🏆
The #BestPerformanceAward (BPA), #Sustainability for Growth is SDA #Bocconi School of Management’s annual event dedicated to Italian companies that stand out for #growth and #excellence in creating economic, technological, human, social, and environmental value. 🙌🏻
“We are very pleased to receive the Best Performance Award 2025, which represents a prize for the growth path undertaken by our company in recent years and, above all, an acknowledgment of the commitment of Amplifon #people to the benefit of our customers and all stakeholders”, commented our CEO Enrico Vita who received the prize during a ceremony held at SDA #Bocconi headquarters in #Milan.
This recognition results from an evaluation characterized by a multidimensional analysis that considers economic and financial indicators, technological innovation, the company’s ability to create internal value, and social and environmental impacts. 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640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C43A2-66B8-4BE6-8FFD-64B85E13B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1836367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6946D-6917-4AC3-B93E-064C6575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30A49-4ACB-48BF-A9E2-482A50DA5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1207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974428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91737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357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86235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4038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2057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6595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5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- 2025-02-06 16:00:33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officially a #LeadingEmployers, again!
For the second year in a row, #Amplifon has been included among the 2025 Leading Employers companies not only at a global level but also in the different geographical areas - #Europe, the #Americas, and #AsiaPacific - and the 26 countries in which we operate, confirming our #commitment to the development of our #employees worldwide. 🗺️
The recognition is regulated by leadingemployers, a research institute that certifies companies considering #people satisfaction, global #communication with new #talent, and overall employee benefits, and highlights our commitment to #workplace excellence. 🙌
A huge thank you to all our #colleagues! Let's continue to grow #together.
#LeadingEmployers2024 #AmpUpYourCareer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81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2B162-B96D-47DC-8694-AE6365490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1798798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EE879-4ACD-41F3-A8C2-D8491D131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0F0467-C18F-4D2A-BF74-E8EC5B6FF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313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346230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63363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93508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5558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632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1162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5216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46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- 2025-02-08 09:55:13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 the Next #75 years ↗️
That was the title of the #2025 virtual edition of #ONEAmplifon, our Global Annual Leadership Conference. A pivotal moment during which our #leadership team, including #Amplifon’s CEO Enrico Vita, unveiled the strategic guidelines for the year that has just begun.
Seble Woldeghiorghis moderated the discussions, creating a dynamic and insightful #experience that kept everyone engaged.
As a special guest, we had #AlecRoss, Author, Professor, and Entrepreneur. He shared with us the importance of adaptability and empathetic leadership in navigating today’s volatility, while exploring the impact of #geopolitics on the global #economy. 
#Courage, #focus, and a shared #commitment: this is our approach to raising the bar, continuing to empower millions of #people to rediscover all the emotions of #sound. 🎯
#Amplifon75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225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3C4F6-ECF6-49E6-9510-EF4D345E3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3697662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A4D42-F815-4F8D-9ECD-3FD07A40D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86DC1-608B-4775-867A-862A57CD8E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9075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425128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61167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26474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0099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7299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5899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6231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14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- 2025-02-10 10:25:09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“This #story starts from an #intuition. To be precise, a lightbulb lights up in a basement at Via Cerva 24, in the center of Milan.”
With these words begins the podcast “A Sound Idea”, available starting today, created by #Amplifon in collaboration with the podcast production company choramedia on the occasion of our 75th #anniversary. ✨
The #podcast tells the adventurous and exciting story of a #business born in a basement in downtown #Milan in the early 1950s thanks to the founder #CharlesHolland, who started helping #people suffering #hearing damage from bombings after the #SecondWorldWar. 🤲🏻
Since the late 1990s, Amplifon has embarked on a path of #internationalization, growing further to more than 10,000 stores in 26 countries worldwide, with more than 20,000 employees united by the same purpose: empowering people to rediscover all the emotions of #sound.
Stay curious and listen to the podcast to find out the rest of the story! 🎧
#Amplifon75 #ASoundIdea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920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BAE9B-1949-4D92-B4DC-B12166AF7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3194050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C2747-A4F2-4890-B630-41D95E82F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C5D6E-9773-4928-96E6-62AAB01E40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3280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1387259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04438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3102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0991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19619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0807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0319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63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- 2025-02-11 12:33:24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the International Day of #WomenInScience, at #Amplifon we celebrate the importance of their role and vision that changed #history. ✨
With 74% of our total employees and 70% of #STEM roles held by #women, we’re shaping a #future where every voice in #science is heard. 👩🏻‍⚕️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340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3FBF2-A316-4500-ADC3-07869D0FE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2817170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0FFA-8B66-48BB-AF03-C932E65EE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120843-4A04-424F-918C-B1E0FCA0F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773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5768245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24223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9520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86707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5099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43556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4858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07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- 2025-02-12 12:01:14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#Amplifon has been included for the fourth consecutive year by sp_global in the Sustainability Yearbook 2025, which awards companies with the best #ESG performance, following the Corporate Sustainability Assessment (CSA) 2024 results. 🙌🏻
Only 780 companies with the best sustainability performance were selected for the Sustainability Yearbook from the over 7,600 analyzed. 🔍
For us, this further recognizes our #commitment to ESG and #sustainability issues, reflected in the various activities implemented to achieve the 20 goals outlined in the new #ListeningAhead Sustainability Plan launched in 2024. 🎧
#SustainabilityYearbook2025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61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C933D-F109-4A5A-A4A6-4A6C14039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20769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0FA11-1180-4905-B223-068FCF5BE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09E9B-FBB4-42AB-9389-D1F0F2DFDC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078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848670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88578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53641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8538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7563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0585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797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64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- 2025-02-14 09:08:59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Today, we launch #EndlessLove, a special #communication initiative on #Valentine’s Day. ♥️
The image of a walking senior couple embracing and the claim “The secret is #listening to each other” celebrate #love at any age and remind us that #hearing well means not only regaining hearing but also fully experiencing #relationships with loved ones. ✨
The campaign, featuring shots by photographer #AleBurset, who won two Grand Prix awards in Cannes last year, will be in Amplifon #stores and on digital and social media platforms in #Italy, #Spain, #France, #Germany, the #UnitedStates, and #Australia from today until the end of February. 📸
#ValentinesDay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492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B65FD-9D84-43D0-9294-E12363DF9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2552491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21449-06EF-4A5F-ADB4-783BDDED5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83F79-A682-45C0-A846-F35205B45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811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3318749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43318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9992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6303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4194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90225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8553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2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- 2025-02-17 09:31:16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“Il suono di un’idea” (“A Sound Idea”) è il #podcast realizzato da #Amplifon in collaborazione con choramedia in occasione del 75° anniversario dell’azienda. 💡
Questa #storia inizia nel 1950 in un sottoscala del centro di #Milano grazie a un’intuizione di #CharlesHolland, ingegnere ex maggiore dell’esercito britannico paracadutato nel 1944 sull’Appennino emiliano insieme alla sua brigata per supportare le truppe alleate e la resistenza italiana nella liberazione del Paese dal nazifascismo. 🎙️
Alla fine della #SecondaGuerraMondiale, Holland si stabilisce in #Italia, sposa Anna Maria Formiggini e dà vita a una nuova azienda con l’obiettivo di aiutare le #persone che avevano subito danni all’#udito a causa dei #bombardamenti. 🎧
Dalla fine degli anni ‘90 in poi, Amplifon ha avviato un forte percorso di #internazionalizzazione, espandendosi in 26 paesi del mondo con oltre 20.000 dipendenti e collaboratori. 🌎
Ascolta il resto della storia! ▶️
#IlSuonoDiUnIdea #Amplifon75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662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A6413-CCDA-4751-A96E-9E2FBDBA9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1713092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B5CF0-E9E3-4B86-B94D-115212313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5D4FA-DED2-4CFD-A092-F7CDFF86A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7507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455703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75263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597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61314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7200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7895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3307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21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- 2025-02-18 12:00:08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had the pleasure of hosting the 2025 Italy #TalentCommunicationSummit at our global #Headquarters in #Milan. The event was organized by potentialparkab, a knowledge and solution provider for #EmployerBranding and #TalentAcquisition professionals. 🙌🏻
During the summit, we had the opportunity to exchange #insights, explore companies' best practices, and discuss case studies with industry leaders. 🎙️
#Amplifon's Chief HR Officer, Francesca Morichini, opened the discussion, during which the latest analysis results were unveiled, and the most talent-conscious teams were recognized for their outstanding work in the field.
It was also a moment for our colleagues Francesca Costa and Elena Chiumenti to present Amplifon's new Employee Value Proposition, #AmpUpYourCareer, sharing our #vision and #commitment for a meaningful #employee experience. 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341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692D8-24CA-4D18-B772-82D19CFC4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2583659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E59B6-D0B3-400E-BECE-C056B6357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7CD463-DA15-4661-9FEA-12970B5A64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875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679734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6286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203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4790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1344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9478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9042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- 2025-02-19 10:58:31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What are typical sounds of #Antarctica? 🧊
The crunch of moving #ice, the roar of breaking icebergs, and the eerie chimes of sea creatures. 🐧
Our Listen Responsibly #App is not yet available here, but we look forward to using its #noise tracker soon and mapping the #acoustic ecology of one of the most remote places on the #planet. 📱
Get ready to discover the #sound environment in other countries in #Europe and beyond!
#ListenResponsibly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422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6F68D-2945-41E7-B647-A375A54B9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3759139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8FD3F-028E-4899-9360-23EFF758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0C75A5-C682-4585-B352-907447AEC2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066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5280204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98775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3583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0234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5978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7218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7918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59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- 2025-02-20 11:00:46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“We are a service company, not a product company. The role of the Hearing Care Professional is at the heart of our business.” 🎙️
In our internal #vodcast series #LeadershipChats, Riccardo Cattaneo, Chief Regulatory Officer at #Amplifon, explains how crucial our #team of #hearing care professionals is in our service model, providing a high level of experience and engendering trust in all #customers. 
Watch the video ⬆️
#AmplifonLeaders #AmpUpYourCareer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54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F135B-2E31-498F-ADE8-4E5D29F3B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1557239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8D016-4BCF-4533-AAEE-70F8726A6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77974-BC8E-42B8-B29E-16A2F300A0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2132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3351275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37903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558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6239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48107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4114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5648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15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- 2025-02-21 09:53:56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Let’s discover together the #Amplifon library at our global #Headquarters in #Milan 🎧 
Back in 1971, our founder, #CharlesHolland, had a brilliant idea: create a go-to place for #audiology experts and researchers, a hub of #knowledge open to all.
Alongside Amplifon’s Centre for Research and Studies (#CRS), a reference point for the #audiology and #otology community, our library was born to collect and catalog the most important works in the field, growing alongside #innovation. Over time, #CRS started curating specialist #publications and teaming up with Amplifon to sponsor #scientific monographs.
What’s inside today?
📖 40+ scientific journals on audiology, speech therapy, and #acoustics;
📚 700+ publications and volumes, with the oldest dating back to 1955.
Fun fact? The library hosts the study research of the first programmable #hearing aids!
A #legacy of knowledge, open to all who love the science of #sound! ✨
A special thanks to Antonio De Caria, our library expert, for helping us uncover these valuable insights. 🙌
#Amplifon75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476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611BD-4674-4905-98BE-69A19CE61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2555860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ABD55-CEDB-474E-BD66-810C59220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CF1AAC-E989-47E2-AA1F-9A891A3DC7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4174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507966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82362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3223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9658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13522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7689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1813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2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- 2025-02-24 15:14:07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Let’s keep discovering our #DigitalFactories: #AmplifonX, our R&amp;D department for digital innovation, and #Garage! 🎬
In the second episode of our new series, Alessandro Ammendola, Global Audiologist Empowering Apps Senior Product Owner at Amplifon X, takes us through his professional journey. He shares how his #passion for #innovation and #technology, dating back to his early days of coding with MS-DOS, led him to his current role. 💡
At #Amplifon, for him, innovating means embracing new ways of thinking and working. Alessandro is at the forefront of this #transformation, leveraging new technologies to optimize processes and redefine what’s possible in the hearing care industry.
🎥 Watch the #video to discover how he’s shaping the future of hearing care!
#AmpUpYourCareer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147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0CF1D-4D48-4D1E-8C16-B5806671B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81614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C09C3-779C-46B1-8D89-F8B24079E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0A088D-B627-4B64-9DB9-69FCC110B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9477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612083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62685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2597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7887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1533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8161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096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4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- 2025-02-26 11:53:16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carried out a #company presentation at sda_bocconi, engaging with Full-Time and Executive MBA students, introducing them to #Amplifon’s business, #finance function, and #strategic projects. 🤝🏻
With the valuable contributions of our #colleagues Elena Chiumenti, Steve Mergiotti, Amanda Pieri, and Federica Finore, we shared #insights into our #selection process and the exciting #career opportunities available for #MBA professionals. 🎧
We are always looking for talented individuals to #grow with us empowering more and more people to rediscover all the emotions of #sound.
If you’re ready for the #challenge, let’s connect! 🚀
#AmpUpYourCareer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6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4276C-D195-457B-A034-79E3653B2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2151857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F2CD5-CE9D-442C-A2BA-EEDED12AF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D9498-C485-4D63-8DAC-E793ECDE74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6972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311795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86022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6265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9501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7594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9932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07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45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- 2025-02-27 14:45:45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It’s that time again #HearingBites is back! 🎧
Did you know that #sounds can have #colors? 🎨
These are specific combinations of sound #frequencies with unique properties and #health benefits, such as aiding concentration, reducing stress, or combating insomnia. 
The best-known are white, pink, brown, blue, grey, and violet. ✨
Stay tuned for other #hearing bites 🗯️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575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3EE49-42C8-46A5-915A-391ABA3D0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2972063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E61FD-DF29-41B5-8100-3658B33BC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EAA1A-B592-422F-83CD-38D78F2ECA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2143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8064029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354829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9653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5306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8606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0189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175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24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lifeatamplifon - 2025-02-28 09:32:13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Every great #story is also a remarkable #journey. 🌍
#WorldHearingDay is just around the corner, and we are ready to celebrate this special occasion by sharing our valuable 75-year #heritage with you. ✨
Watch the video and be guided by the #Amplifon red mobile lab!
#Amplifon75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739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E51E1-2AB6-46E0-823F-85E4D0F36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30025933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3144</Words>
  <Application>Microsoft Office PowerPoint</Application>
  <PresentationFormat>On-screen Show (4:3)</PresentationFormat>
  <Paragraphs>269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Instagram Posts Table | 4 profiles - 1 of 18</vt:lpstr>
      <vt:lpstr>Instagram Posts Table | 4 profiles - 2 of 18</vt:lpstr>
      <vt:lpstr>Instagram Posts Table | 4 profiles - 3 of 18</vt:lpstr>
      <vt:lpstr>Instagram Posts Table | 4 profiles - 4 of 18</vt:lpstr>
      <vt:lpstr>Instagram Posts Table | 4 profiles - 5 of 18</vt:lpstr>
      <vt:lpstr>Instagram Posts Table | 4 profiles - 6 of 18</vt:lpstr>
      <vt:lpstr>Instagram Posts Table | 4 profiles - 7 of 18</vt:lpstr>
      <vt:lpstr>Instagram Posts Table | 4 profiles - 8 of 18</vt:lpstr>
      <vt:lpstr>Instagram Posts Table | 4 profiles - 9 of 18</vt:lpstr>
      <vt:lpstr>Instagram Posts Table | 4 profiles - 10 of 18</vt:lpstr>
      <vt:lpstr>Instagram Posts Table | 4 profiles - 11 of 18</vt:lpstr>
      <vt:lpstr>Instagram Posts Table | 4 profiles - 12 of 18</vt:lpstr>
      <vt:lpstr>Instagram Posts Table | 4 profiles - 13 of 18</vt:lpstr>
      <vt:lpstr>Instagram Posts Table | 4 profiles - 14 of 18</vt:lpstr>
      <vt:lpstr>Instagram Posts Table | 4 profiles - 15 of 18</vt:lpstr>
      <vt:lpstr>Instagram Posts Table | 4 profiles - 16 of 18</vt:lpstr>
      <vt:lpstr>Instagram Posts Table | 4 profiles - 17 of 18</vt:lpstr>
      <vt:lpstr>Instagram Posts Table | 4 profiles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4 profiles - 1 of 18</dc:title>
  <dc:creator>Frederik Born</dc:creator>
  <cp:lastModifiedBy>Frederik Born</cp:lastModifiedBy>
  <cp:revision>1</cp:revision>
  <dcterms:created xsi:type="dcterms:W3CDTF">2025-03-18T16:34:28Z</dcterms:created>
  <dcterms:modified xsi:type="dcterms:W3CDTF">2025-03-18T16:35:43Z</dcterms:modified>
</cp:coreProperties>
</file>