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Athena Motorsport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139067</c:v>
                </c:pt>
                <c:pt idx="1">
                  <c:v>143122</c:v>
                </c:pt>
                <c:pt idx="2">
                  <c:v>149893</c:v>
                </c:pt>
                <c:pt idx="3">
                  <c:v>154025</c:v>
                </c:pt>
                <c:pt idx="4">
                  <c:v>133669</c:v>
                </c:pt>
                <c:pt idx="5">
                  <c:v>177104</c:v>
                </c:pt>
                <c:pt idx="6">
                  <c:v>193626</c:v>
                </c:pt>
                <c:pt idx="7">
                  <c:v>166100</c:v>
                </c:pt>
                <c:pt idx="8">
                  <c:v>166627</c:v>
                </c:pt>
                <c:pt idx="9">
                  <c:v>175266</c:v>
                </c:pt>
                <c:pt idx="10">
                  <c:v>204675</c:v>
                </c:pt>
                <c:pt idx="11">
                  <c:v>193250</c:v>
                </c:pt>
                <c:pt idx="12">
                  <c:v>169568</c:v>
                </c:pt>
                <c:pt idx="13">
                  <c:v>169506</c:v>
                </c:pt>
                <c:pt idx="14">
                  <c:v>170412</c:v>
                </c:pt>
                <c:pt idx="15">
                  <c:v>151730</c:v>
                </c:pt>
                <c:pt idx="16">
                  <c:v>160823</c:v>
                </c:pt>
                <c:pt idx="17">
                  <c:v>188009</c:v>
                </c:pt>
                <c:pt idx="18">
                  <c:v>176009</c:v>
                </c:pt>
                <c:pt idx="19">
                  <c:v>144158</c:v>
                </c:pt>
                <c:pt idx="20">
                  <c:v>157272</c:v>
                </c:pt>
                <c:pt idx="21">
                  <c:v>152840</c:v>
                </c:pt>
                <c:pt idx="22">
                  <c:v>149119</c:v>
                </c:pt>
                <c:pt idx="23">
                  <c:v>162082</c:v>
                </c:pt>
                <c:pt idx="24">
                  <c:v>191557</c:v>
                </c:pt>
                <c:pt idx="25">
                  <c:v>179345</c:v>
                </c:pt>
                <c:pt idx="26">
                  <c:v>188517</c:v>
                </c:pt>
                <c:pt idx="27">
                  <c:v>190268</c:v>
                </c:pt>
                <c:pt idx="28">
                  <c:v>220792</c:v>
                </c:pt>
                <c:pt idx="29">
                  <c:v>227051</c:v>
                </c:pt>
                <c:pt idx="31">
                  <c:v>249870</c:v>
                </c:pt>
                <c:pt idx="32">
                  <c:v>196231</c:v>
                </c:pt>
                <c:pt idx="33">
                  <c:v>171611</c:v>
                </c:pt>
                <c:pt idx="34">
                  <c:v>101253</c:v>
                </c:pt>
                <c:pt idx="35">
                  <c:v>88788</c:v>
                </c:pt>
                <c:pt idx="36">
                  <c:v>100985</c:v>
                </c:pt>
                <c:pt idx="37">
                  <c:v>124618</c:v>
                </c:pt>
                <c:pt idx="38">
                  <c:v>136901</c:v>
                </c:pt>
                <c:pt idx="39">
                  <c:v>135534</c:v>
                </c:pt>
                <c:pt idx="40">
                  <c:v>116459</c:v>
                </c:pt>
                <c:pt idx="41">
                  <c:v>117711</c:v>
                </c:pt>
                <c:pt idx="42">
                  <c:v>117467</c:v>
                </c:pt>
                <c:pt idx="43">
                  <c:v>114390</c:v>
                </c:pt>
                <c:pt idx="44">
                  <c:v>129640</c:v>
                </c:pt>
                <c:pt idx="45">
                  <c:v>148953</c:v>
                </c:pt>
                <c:pt idx="46">
                  <c:v>123941</c:v>
                </c:pt>
                <c:pt idx="47">
                  <c:v>124845</c:v>
                </c:pt>
                <c:pt idx="48">
                  <c:v>100297</c:v>
                </c:pt>
                <c:pt idx="49">
                  <c:v>104873</c:v>
                </c:pt>
                <c:pt idx="50">
                  <c:v>100621</c:v>
                </c:pt>
                <c:pt idx="51">
                  <c:v>110055</c:v>
                </c:pt>
                <c:pt idx="52">
                  <c:v>126660</c:v>
                </c:pt>
                <c:pt idx="53">
                  <c:v>122921</c:v>
                </c:pt>
                <c:pt idx="54">
                  <c:v>108798</c:v>
                </c:pt>
                <c:pt idx="55">
                  <c:v>103201</c:v>
                </c:pt>
                <c:pt idx="56">
                  <c:v>101264</c:v>
                </c:pt>
                <c:pt idx="57">
                  <c:v>79020</c:v>
                </c:pt>
                <c:pt idx="58">
                  <c:v>94176</c:v>
                </c:pt>
                <c:pt idx="59">
                  <c:v>107611</c:v>
                </c:pt>
                <c:pt idx="60">
                  <c:v>92423</c:v>
                </c:pt>
                <c:pt idx="61">
                  <c:v>12630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57-4B01-B394-35BE69F016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Athena SporTech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Sheet1!$C$2:$C$65</c:f>
              <c:numCache>
                <c:formatCode>General</c:formatCode>
                <c:ptCount val="64"/>
                <c:pt idx="0">
                  <c:v>40</c:v>
                </c:pt>
                <c:pt idx="1">
                  <c:v>577</c:v>
                </c:pt>
                <c:pt idx="2">
                  <c:v>721</c:v>
                </c:pt>
                <c:pt idx="3">
                  <c:v>947</c:v>
                </c:pt>
                <c:pt idx="4">
                  <c:v>727</c:v>
                </c:pt>
                <c:pt idx="5">
                  <c:v>689</c:v>
                </c:pt>
                <c:pt idx="6">
                  <c:v>886</c:v>
                </c:pt>
                <c:pt idx="7">
                  <c:v>1630</c:v>
                </c:pt>
                <c:pt idx="8">
                  <c:v>1166</c:v>
                </c:pt>
                <c:pt idx="9">
                  <c:v>1028</c:v>
                </c:pt>
                <c:pt idx="10">
                  <c:v>923</c:v>
                </c:pt>
                <c:pt idx="11">
                  <c:v>740</c:v>
                </c:pt>
                <c:pt idx="12">
                  <c:v>657</c:v>
                </c:pt>
                <c:pt idx="13">
                  <c:v>600</c:v>
                </c:pt>
                <c:pt idx="14">
                  <c:v>929</c:v>
                </c:pt>
                <c:pt idx="15">
                  <c:v>2279</c:v>
                </c:pt>
                <c:pt idx="16">
                  <c:v>3618</c:v>
                </c:pt>
                <c:pt idx="17">
                  <c:v>5133</c:v>
                </c:pt>
                <c:pt idx="18">
                  <c:v>4578</c:v>
                </c:pt>
                <c:pt idx="19">
                  <c:v>5261</c:v>
                </c:pt>
                <c:pt idx="20">
                  <c:v>5549</c:v>
                </c:pt>
                <c:pt idx="21">
                  <c:v>3847</c:v>
                </c:pt>
                <c:pt idx="22">
                  <c:v>230</c:v>
                </c:pt>
                <c:pt idx="23">
                  <c:v>141</c:v>
                </c:pt>
                <c:pt idx="24">
                  <c:v>91</c:v>
                </c:pt>
                <c:pt idx="25">
                  <c:v>76</c:v>
                </c:pt>
                <c:pt idx="26">
                  <c:v>2659</c:v>
                </c:pt>
                <c:pt idx="27">
                  <c:v>5695</c:v>
                </c:pt>
                <c:pt idx="28">
                  <c:v>2765</c:v>
                </c:pt>
                <c:pt idx="29">
                  <c:v>2477</c:v>
                </c:pt>
                <c:pt idx="31">
                  <c:v>2745</c:v>
                </c:pt>
                <c:pt idx="32">
                  <c:v>2011</c:v>
                </c:pt>
                <c:pt idx="33">
                  <c:v>1360</c:v>
                </c:pt>
                <c:pt idx="34">
                  <c:v>1422</c:v>
                </c:pt>
                <c:pt idx="35">
                  <c:v>1182</c:v>
                </c:pt>
                <c:pt idx="36">
                  <c:v>1061</c:v>
                </c:pt>
                <c:pt idx="37">
                  <c:v>1247</c:v>
                </c:pt>
                <c:pt idx="38">
                  <c:v>1297</c:v>
                </c:pt>
                <c:pt idx="39">
                  <c:v>1103</c:v>
                </c:pt>
                <c:pt idx="40">
                  <c:v>860</c:v>
                </c:pt>
                <c:pt idx="41">
                  <c:v>10</c:v>
                </c:pt>
                <c:pt idx="42">
                  <c:v>9</c:v>
                </c:pt>
                <c:pt idx="43">
                  <c:v>1324</c:v>
                </c:pt>
                <c:pt idx="44">
                  <c:v>2542</c:v>
                </c:pt>
                <c:pt idx="45">
                  <c:v>2531</c:v>
                </c:pt>
                <c:pt idx="46">
                  <c:v>2279</c:v>
                </c:pt>
                <c:pt idx="47">
                  <c:v>2237</c:v>
                </c:pt>
                <c:pt idx="48">
                  <c:v>2110</c:v>
                </c:pt>
                <c:pt idx="49">
                  <c:v>2204</c:v>
                </c:pt>
                <c:pt idx="50">
                  <c:v>1145</c:v>
                </c:pt>
                <c:pt idx="51">
                  <c:v>1279</c:v>
                </c:pt>
                <c:pt idx="52">
                  <c:v>1472</c:v>
                </c:pt>
                <c:pt idx="53">
                  <c:v>1189</c:v>
                </c:pt>
                <c:pt idx="54">
                  <c:v>959</c:v>
                </c:pt>
                <c:pt idx="55">
                  <c:v>977</c:v>
                </c:pt>
                <c:pt idx="56">
                  <c:v>524</c:v>
                </c:pt>
                <c:pt idx="57">
                  <c:v>26</c:v>
                </c:pt>
                <c:pt idx="58">
                  <c:v>14</c:v>
                </c:pt>
                <c:pt idx="59">
                  <c:v>15</c:v>
                </c:pt>
                <c:pt idx="60">
                  <c:v>12</c:v>
                </c:pt>
                <c:pt idx="61">
                  <c:v>3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57-4B01-B394-35BE69F01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16712"/>
        <c:axId val="64430848"/>
      </c:lineChart>
      <c:dateAx>
        <c:axId val="24571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30848"/>
        <c:crosses val="autoZero"/>
        <c:auto val="1"/>
        <c:lblOffset val="100"/>
        <c:baseTimeUnit val="days"/>
      </c:dateAx>
      <c:valAx>
        <c:axId val="6443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1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Athena Motorsport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1320</c:v>
                </c:pt>
                <c:pt idx="1">
                  <c:v>1220</c:v>
                </c:pt>
                <c:pt idx="2">
                  <c:v>668</c:v>
                </c:pt>
                <c:pt idx="3">
                  <c:v>1578</c:v>
                </c:pt>
                <c:pt idx="4">
                  <c:v>1410</c:v>
                </c:pt>
                <c:pt idx="5">
                  <c:v>1349</c:v>
                </c:pt>
                <c:pt idx="6">
                  <c:v>2656</c:v>
                </c:pt>
                <c:pt idx="7">
                  <c:v>4469</c:v>
                </c:pt>
                <c:pt idx="8">
                  <c:v>2414</c:v>
                </c:pt>
                <c:pt idx="9">
                  <c:v>4068</c:v>
                </c:pt>
                <c:pt idx="10">
                  <c:v>4496</c:v>
                </c:pt>
                <c:pt idx="11">
                  <c:v>3032</c:v>
                </c:pt>
                <c:pt idx="12">
                  <c:v>2514</c:v>
                </c:pt>
                <c:pt idx="13">
                  <c:v>1763</c:v>
                </c:pt>
                <c:pt idx="14">
                  <c:v>2319</c:v>
                </c:pt>
                <c:pt idx="15">
                  <c:v>1333</c:v>
                </c:pt>
                <c:pt idx="16">
                  <c:v>1108</c:v>
                </c:pt>
                <c:pt idx="17">
                  <c:v>597</c:v>
                </c:pt>
                <c:pt idx="18">
                  <c:v>402</c:v>
                </c:pt>
                <c:pt idx="19">
                  <c:v>807</c:v>
                </c:pt>
                <c:pt idx="20">
                  <c:v>344</c:v>
                </c:pt>
                <c:pt idx="21">
                  <c:v>971</c:v>
                </c:pt>
                <c:pt idx="22">
                  <c:v>330</c:v>
                </c:pt>
                <c:pt idx="23">
                  <c:v>248</c:v>
                </c:pt>
                <c:pt idx="24">
                  <c:v>245</c:v>
                </c:pt>
                <c:pt idx="25">
                  <c:v>1714</c:v>
                </c:pt>
                <c:pt idx="26">
                  <c:v>860</c:v>
                </c:pt>
                <c:pt idx="27">
                  <c:v>1524</c:v>
                </c:pt>
                <c:pt idx="28">
                  <c:v>1560</c:v>
                </c:pt>
                <c:pt idx="29">
                  <c:v>520</c:v>
                </c:pt>
                <c:pt idx="31">
                  <c:v>568</c:v>
                </c:pt>
                <c:pt idx="32">
                  <c:v>320</c:v>
                </c:pt>
                <c:pt idx="33">
                  <c:v>522</c:v>
                </c:pt>
                <c:pt idx="34">
                  <c:v>365</c:v>
                </c:pt>
                <c:pt idx="35">
                  <c:v>635</c:v>
                </c:pt>
                <c:pt idx="36">
                  <c:v>1444</c:v>
                </c:pt>
                <c:pt idx="37">
                  <c:v>1282</c:v>
                </c:pt>
                <c:pt idx="38">
                  <c:v>546</c:v>
                </c:pt>
                <c:pt idx="39">
                  <c:v>518</c:v>
                </c:pt>
                <c:pt idx="40">
                  <c:v>573</c:v>
                </c:pt>
                <c:pt idx="41">
                  <c:v>256</c:v>
                </c:pt>
                <c:pt idx="42">
                  <c:v>183</c:v>
                </c:pt>
                <c:pt idx="43">
                  <c:v>1311</c:v>
                </c:pt>
                <c:pt idx="44">
                  <c:v>804</c:v>
                </c:pt>
                <c:pt idx="45">
                  <c:v>430</c:v>
                </c:pt>
                <c:pt idx="46">
                  <c:v>503</c:v>
                </c:pt>
                <c:pt idx="47">
                  <c:v>571</c:v>
                </c:pt>
                <c:pt idx="48">
                  <c:v>238</c:v>
                </c:pt>
                <c:pt idx="49">
                  <c:v>178</c:v>
                </c:pt>
                <c:pt idx="50">
                  <c:v>3745</c:v>
                </c:pt>
                <c:pt idx="51">
                  <c:v>3126</c:v>
                </c:pt>
                <c:pt idx="52">
                  <c:v>2068</c:v>
                </c:pt>
                <c:pt idx="53">
                  <c:v>809</c:v>
                </c:pt>
                <c:pt idx="54">
                  <c:v>3019</c:v>
                </c:pt>
                <c:pt idx="55">
                  <c:v>2252</c:v>
                </c:pt>
                <c:pt idx="56">
                  <c:v>844</c:v>
                </c:pt>
                <c:pt idx="57">
                  <c:v>2144</c:v>
                </c:pt>
                <c:pt idx="58">
                  <c:v>1240</c:v>
                </c:pt>
                <c:pt idx="59">
                  <c:v>612</c:v>
                </c:pt>
                <c:pt idx="60">
                  <c:v>379</c:v>
                </c:pt>
                <c:pt idx="61">
                  <c:v>53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EE-404B-A0F5-0264E03B5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Athena SporTech Organic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Sheet1!$C$2:$C$65</c:f>
              <c:numCache>
                <c:formatCode>General</c:formatCode>
                <c:ptCount val="64"/>
                <c:pt idx="0">
                  <c:v>9</c:v>
                </c:pt>
                <c:pt idx="1">
                  <c:v>268</c:v>
                </c:pt>
                <c:pt idx="2">
                  <c:v>165</c:v>
                </c:pt>
                <c:pt idx="3">
                  <c:v>136</c:v>
                </c:pt>
                <c:pt idx="4">
                  <c:v>56</c:v>
                </c:pt>
                <c:pt idx="5">
                  <c:v>36</c:v>
                </c:pt>
                <c:pt idx="6">
                  <c:v>17</c:v>
                </c:pt>
                <c:pt idx="7">
                  <c:v>404</c:v>
                </c:pt>
                <c:pt idx="8">
                  <c:v>148</c:v>
                </c:pt>
                <c:pt idx="9">
                  <c:v>141</c:v>
                </c:pt>
                <c:pt idx="10">
                  <c:v>128</c:v>
                </c:pt>
                <c:pt idx="11">
                  <c:v>48</c:v>
                </c:pt>
                <c:pt idx="12">
                  <c:v>17</c:v>
                </c:pt>
                <c:pt idx="13">
                  <c:v>22</c:v>
                </c:pt>
                <c:pt idx="14">
                  <c:v>397</c:v>
                </c:pt>
                <c:pt idx="15">
                  <c:v>233</c:v>
                </c:pt>
                <c:pt idx="16">
                  <c:v>129</c:v>
                </c:pt>
                <c:pt idx="17">
                  <c:v>231</c:v>
                </c:pt>
                <c:pt idx="18">
                  <c:v>123</c:v>
                </c:pt>
                <c:pt idx="19">
                  <c:v>50</c:v>
                </c:pt>
                <c:pt idx="20">
                  <c:v>269</c:v>
                </c:pt>
                <c:pt idx="21">
                  <c:v>433</c:v>
                </c:pt>
                <c:pt idx="22">
                  <c:v>228</c:v>
                </c:pt>
                <c:pt idx="23">
                  <c:v>141</c:v>
                </c:pt>
                <c:pt idx="24">
                  <c:v>91</c:v>
                </c:pt>
                <c:pt idx="25">
                  <c:v>76</c:v>
                </c:pt>
                <c:pt idx="26">
                  <c:v>31</c:v>
                </c:pt>
                <c:pt idx="27">
                  <c:v>28</c:v>
                </c:pt>
                <c:pt idx="28">
                  <c:v>31</c:v>
                </c:pt>
                <c:pt idx="29">
                  <c:v>14</c:v>
                </c:pt>
                <c:pt idx="31">
                  <c:v>22</c:v>
                </c:pt>
                <c:pt idx="32">
                  <c:v>12</c:v>
                </c:pt>
                <c:pt idx="33">
                  <c:v>527</c:v>
                </c:pt>
                <c:pt idx="34">
                  <c:v>262</c:v>
                </c:pt>
                <c:pt idx="35">
                  <c:v>175</c:v>
                </c:pt>
                <c:pt idx="36">
                  <c:v>119</c:v>
                </c:pt>
                <c:pt idx="37">
                  <c:v>12</c:v>
                </c:pt>
                <c:pt idx="38">
                  <c:v>11</c:v>
                </c:pt>
                <c:pt idx="39">
                  <c:v>15</c:v>
                </c:pt>
                <c:pt idx="40">
                  <c:v>9</c:v>
                </c:pt>
                <c:pt idx="41">
                  <c:v>9</c:v>
                </c:pt>
                <c:pt idx="42">
                  <c:v>9</c:v>
                </c:pt>
                <c:pt idx="43">
                  <c:v>607</c:v>
                </c:pt>
                <c:pt idx="44">
                  <c:v>272</c:v>
                </c:pt>
                <c:pt idx="45">
                  <c:v>143</c:v>
                </c:pt>
                <c:pt idx="46">
                  <c:v>191</c:v>
                </c:pt>
                <c:pt idx="47">
                  <c:v>71</c:v>
                </c:pt>
                <c:pt idx="48">
                  <c:v>20</c:v>
                </c:pt>
                <c:pt idx="49">
                  <c:v>306</c:v>
                </c:pt>
                <c:pt idx="50">
                  <c:v>79</c:v>
                </c:pt>
                <c:pt idx="51">
                  <c:v>62</c:v>
                </c:pt>
                <c:pt idx="52">
                  <c:v>55</c:v>
                </c:pt>
                <c:pt idx="53">
                  <c:v>24</c:v>
                </c:pt>
                <c:pt idx="54">
                  <c:v>8</c:v>
                </c:pt>
                <c:pt idx="55">
                  <c:v>9</c:v>
                </c:pt>
                <c:pt idx="56">
                  <c:v>48</c:v>
                </c:pt>
                <c:pt idx="57">
                  <c:v>25</c:v>
                </c:pt>
                <c:pt idx="58">
                  <c:v>14</c:v>
                </c:pt>
                <c:pt idx="59">
                  <c:v>15</c:v>
                </c:pt>
                <c:pt idx="60">
                  <c:v>11</c:v>
                </c:pt>
                <c:pt idx="61">
                  <c:v>3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EE-404B-A0F5-0264E03B5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909216"/>
        <c:axId val="384913152"/>
      </c:lineChart>
      <c:dateAx>
        <c:axId val="38490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13152"/>
        <c:crosses val="autoZero"/>
        <c:auto val="1"/>
        <c:lblOffset val="100"/>
        <c:baseTimeUnit val="days"/>
      </c:dateAx>
      <c:valAx>
        <c:axId val="38491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Athena Motorsport Paid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137609</c:v>
                </c:pt>
                <c:pt idx="1">
                  <c:v>142099</c:v>
                </c:pt>
                <c:pt idx="2">
                  <c:v>149677</c:v>
                </c:pt>
                <c:pt idx="3">
                  <c:v>152271</c:v>
                </c:pt>
                <c:pt idx="4">
                  <c:v>132775</c:v>
                </c:pt>
                <c:pt idx="5">
                  <c:v>176432</c:v>
                </c:pt>
                <c:pt idx="6">
                  <c:v>190085</c:v>
                </c:pt>
                <c:pt idx="7">
                  <c:v>162585</c:v>
                </c:pt>
                <c:pt idx="8">
                  <c:v>164344</c:v>
                </c:pt>
                <c:pt idx="9">
                  <c:v>171106</c:v>
                </c:pt>
                <c:pt idx="10">
                  <c:v>200602</c:v>
                </c:pt>
                <c:pt idx="11">
                  <c:v>189789</c:v>
                </c:pt>
                <c:pt idx="12">
                  <c:v>166751</c:v>
                </c:pt>
                <c:pt idx="13">
                  <c:v>167355</c:v>
                </c:pt>
                <c:pt idx="14">
                  <c:v>167532</c:v>
                </c:pt>
                <c:pt idx="15">
                  <c:v>149952</c:v>
                </c:pt>
                <c:pt idx="16">
                  <c:v>159744</c:v>
                </c:pt>
                <c:pt idx="17">
                  <c:v>187974</c:v>
                </c:pt>
                <c:pt idx="18">
                  <c:v>175455</c:v>
                </c:pt>
                <c:pt idx="19">
                  <c:v>142940</c:v>
                </c:pt>
                <c:pt idx="20">
                  <c:v>157144</c:v>
                </c:pt>
                <c:pt idx="21">
                  <c:v>151761</c:v>
                </c:pt>
                <c:pt idx="22">
                  <c:v>148489</c:v>
                </c:pt>
                <c:pt idx="23">
                  <c:v>161879</c:v>
                </c:pt>
                <c:pt idx="24">
                  <c:v>191178</c:v>
                </c:pt>
                <c:pt idx="25">
                  <c:v>176828</c:v>
                </c:pt>
                <c:pt idx="26">
                  <c:v>187930</c:v>
                </c:pt>
                <c:pt idx="27">
                  <c:v>188726</c:v>
                </c:pt>
                <c:pt idx="28">
                  <c:v>219070</c:v>
                </c:pt>
                <c:pt idx="29">
                  <c:v>226818</c:v>
                </c:pt>
                <c:pt idx="31">
                  <c:v>249306</c:v>
                </c:pt>
                <c:pt idx="32">
                  <c:v>196162</c:v>
                </c:pt>
                <c:pt idx="33">
                  <c:v>171359</c:v>
                </c:pt>
                <c:pt idx="34">
                  <c:v>100734</c:v>
                </c:pt>
                <c:pt idx="35">
                  <c:v>88270</c:v>
                </c:pt>
                <c:pt idx="36">
                  <c:v>99734</c:v>
                </c:pt>
                <c:pt idx="37">
                  <c:v>123451</c:v>
                </c:pt>
                <c:pt idx="38">
                  <c:v>136639</c:v>
                </c:pt>
                <c:pt idx="39">
                  <c:v>135050</c:v>
                </c:pt>
                <c:pt idx="40">
                  <c:v>116167</c:v>
                </c:pt>
                <c:pt idx="41">
                  <c:v>117675</c:v>
                </c:pt>
                <c:pt idx="42">
                  <c:v>117289</c:v>
                </c:pt>
                <c:pt idx="43">
                  <c:v>113689</c:v>
                </c:pt>
                <c:pt idx="44">
                  <c:v>128745</c:v>
                </c:pt>
                <c:pt idx="45">
                  <c:v>148525</c:v>
                </c:pt>
                <c:pt idx="46">
                  <c:v>123410</c:v>
                </c:pt>
                <c:pt idx="47">
                  <c:v>124654</c:v>
                </c:pt>
                <c:pt idx="48">
                  <c:v>100251</c:v>
                </c:pt>
                <c:pt idx="49">
                  <c:v>104238</c:v>
                </c:pt>
                <c:pt idx="50">
                  <c:v>97889</c:v>
                </c:pt>
                <c:pt idx="51">
                  <c:v>107745</c:v>
                </c:pt>
                <c:pt idx="52">
                  <c:v>124156</c:v>
                </c:pt>
                <c:pt idx="53">
                  <c:v>122136</c:v>
                </c:pt>
                <c:pt idx="54">
                  <c:v>106118</c:v>
                </c:pt>
                <c:pt idx="55">
                  <c:v>101230</c:v>
                </c:pt>
                <c:pt idx="56">
                  <c:v>100099</c:v>
                </c:pt>
                <c:pt idx="57">
                  <c:v>77042</c:v>
                </c:pt>
                <c:pt idx="58">
                  <c:v>92850</c:v>
                </c:pt>
                <c:pt idx="59">
                  <c:v>107516</c:v>
                </c:pt>
                <c:pt idx="60">
                  <c:v>92395</c:v>
                </c:pt>
                <c:pt idx="61">
                  <c:v>13335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50-4CC3-BBC5-FE8E046B6E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Athena SporTech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Sheet1!$C$2:$C$65</c:f>
              <c:numCache>
                <c:formatCode>General</c:formatCode>
                <c:ptCount val="64"/>
                <c:pt idx="0">
                  <c:v>31</c:v>
                </c:pt>
                <c:pt idx="1">
                  <c:v>310</c:v>
                </c:pt>
                <c:pt idx="2">
                  <c:v>547</c:v>
                </c:pt>
                <c:pt idx="3">
                  <c:v>829</c:v>
                </c:pt>
                <c:pt idx="4">
                  <c:v>669</c:v>
                </c:pt>
                <c:pt idx="5">
                  <c:v>657</c:v>
                </c:pt>
                <c:pt idx="6">
                  <c:v>872</c:v>
                </c:pt>
                <c:pt idx="7">
                  <c:v>1225</c:v>
                </c:pt>
                <c:pt idx="8">
                  <c:v>1033</c:v>
                </c:pt>
                <c:pt idx="9">
                  <c:v>901</c:v>
                </c:pt>
                <c:pt idx="10">
                  <c:v>797</c:v>
                </c:pt>
                <c:pt idx="11">
                  <c:v>697</c:v>
                </c:pt>
                <c:pt idx="12">
                  <c:v>642</c:v>
                </c:pt>
                <c:pt idx="13">
                  <c:v>580</c:v>
                </c:pt>
                <c:pt idx="14">
                  <c:v>511</c:v>
                </c:pt>
                <c:pt idx="15">
                  <c:v>2093</c:v>
                </c:pt>
                <c:pt idx="16">
                  <c:v>3538</c:v>
                </c:pt>
                <c:pt idx="17">
                  <c:v>4969</c:v>
                </c:pt>
                <c:pt idx="18">
                  <c:v>4434</c:v>
                </c:pt>
                <c:pt idx="19">
                  <c:v>5233</c:v>
                </c:pt>
                <c:pt idx="20">
                  <c:v>5334</c:v>
                </c:pt>
                <c:pt idx="21">
                  <c:v>3407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2619</c:v>
                </c:pt>
                <c:pt idx="27">
                  <c:v>5661</c:v>
                </c:pt>
                <c:pt idx="28">
                  <c:v>2730</c:v>
                </c:pt>
                <c:pt idx="29">
                  <c:v>2474</c:v>
                </c:pt>
                <c:pt idx="31">
                  <c:v>2741</c:v>
                </c:pt>
                <c:pt idx="32">
                  <c:v>2009</c:v>
                </c:pt>
                <c:pt idx="33">
                  <c:v>840</c:v>
                </c:pt>
                <c:pt idx="34">
                  <c:v>1164</c:v>
                </c:pt>
                <c:pt idx="35">
                  <c:v>1001</c:v>
                </c:pt>
                <c:pt idx="36">
                  <c:v>958</c:v>
                </c:pt>
                <c:pt idx="37">
                  <c:v>1234</c:v>
                </c:pt>
                <c:pt idx="38">
                  <c:v>1288</c:v>
                </c:pt>
                <c:pt idx="39">
                  <c:v>1088</c:v>
                </c:pt>
                <c:pt idx="40">
                  <c:v>850</c:v>
                </c:pt>
                <c:pt idx="41">
                  <c:v>0</c:v>
                </c:pt>
                <c:pt idx="42">
                  <c:v>0</c:v>
                </c:pt>
                <c:pt idx="43">
                  <c:v>733</c:v>
                </c:pt>
                <c:pt idx="44">
                  <c:v>2255</c:v>
                </c:pt>
                <c:pt idx="45">
                  <c:v>2421</c:v>
                </c:pt>
                <c:pt idx="46">
                  <c:v>2118</c:v>
                </c:pt>
                <c:pt idx="47">
                  <c:v>2172</c:v>
                </c:pt>
                <c:pt idx="48">
                  <c:v>2085</c:v>
                </c:pt>
                <c:pt idx="49">
                  <c:v>1920</c:v>
                </c:pt>
                <c:pt idx="50">
                  <c:v>1068</c:v>
                </c:pt>
                <c:pt idx="51">
                  <c:v>1214</c:v>
                </c:pt>
                <c:pt idx="52">
                  <c:v>1428</c:v>
                </c:pt>
                <c:pt idx="53">
                  <c:v>1159</c:v>
                </c:pt>
                <c:pt idx="54">
                  <c:v>948</c:v>
                </c:pt>
                <c:pt idx="55">
                  <c:v>969</c:v>
                </c:pt>
                <c:pt idx="56">
                  <c:v>474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50-4CC3-BBC5-FE8E046B6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165248"/>
        <c:axId val="248859992"/>
      </c:lineChart>
      <c:dateAx>
        <c:axId val="382165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59992"/>
        <c:crosses val="autoZero"/>
        <c:auto val="1"/>
        <c:lblOffset val="100"/>
        <c:baseTimeUnit val="days"/>
      </c:dateAx>
      <c:valAx>
        <c:axId val="24885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6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Athena Motorsport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1320</c:v>
                </c:pt>
                <c:pt idx="1">
                  <c:v>1220</c:v>
                </c:pt>
                <c:pt idx="2">
                  <c:v>668</c:v>
                </c:pt>
                <c:pt idx="3">
                  <c:v>1578</c:v>
                </c:pt>
                <c:pt idx="4">
                  <c:v>1410</c:v>
                </c:pt>
                <c:pt idx="5">
                  <c:v>1349</c:v>
                </c:pt>
                <c:pt idx="6">
                  <c:v>2656</c:v>
                </c:pt>
                <c:pt idx="7">
                  <c:v>4469</c:v>
                </c:pt>
                <c:pt idx="8">
                  <c:v>2414</c:v>
                </c:pt>
                <c:pt idx="9">
                  <c:v>4068</c:v>
                </c:pt>
                <c:pt idx="10">
                  <c:v>4496</c:v>
                </c:pt>
                <c:pt idx="11">
                  <c:v>3032</c:v>
                </c:pt>
                <c:pt idx="12">
                  <c:v>2514</c:v>
                </c:pt>
                <c:pt idx="13">
                  <c:v>1763</c:v>
                </c:pt>
                <c:pt idx="14">
                  <c:v>2319</c:v>
                </c:pt>
                <c:pt idx="15">
                  <c:v>1333</c:v>
                </c:pt>
                <c:pt idx="16">
                  <c:v>1108</c:v>
                </c:pt>
                <c:pt idx="17">
                  <c:v>597</c:v>
                </c:pt>
                <c:pt idx="18">
                  <c:v>402</c:v>
                </c:pt>
                <c:pt idx="19">
                  <c:v>807</c:v>
                </c:pt>
                <c:pt idx="20">
                  <c:v>344</c:v>
                </c:pt>
                <c:pt idx="21">
                  <c:v>971</c:v>
                </c:pt>
                <c:pt idx="22">
                  <c:v>330</c:v>
                </c:pt>
                <c:pt idx="23">
                  <c:v>248</c:v>
                </c:pt>
                <c:pt idx="24">
                  <c:v>245</c:v>
                </c:pt>
                <c:pt idx="25">
                  <c:v>1714</c:v>
                </c:pt>
                <c:pt idx="26">
                  <c:v>860</c:v>
                </c:pt>
                <c:pt idx="27">
                  <c:v>1524</c:v>
                </c:pt>
                <c:pt idx="28">
                  <c:v>1560</c:v>
                </c:pt>
                <c:pt idx="29">
                  <c:v>520</c:v>
                </c:pt>
                <c:pt idx="31">
                  <c:v>568</c:v>
                </c:pt>
                <c:pt idx="32">
                  <c:v>320</c:v>
                </c:pt>
                <c:pt idx="33">
                  <c:v>522</c:v>
                </c:pt>
                <c:pt idx="34">
                  <c:v>365</c:v>
                </c:pt>
                <c:pt idx="35">
                  <c:v>635</c:v>
                </c:pt>
                <c:pt idx="36">
                  <c:v>1444</c:v>
                </c:pt>
                <c:pt idx="37">
                  <c:v>1282</c:v>
                </c:pt>
                <c:pt idx="38">
                  <c:v>546</c:v>
                </c:pt>
                <c:pt idx="39">
                  <c:v>518</c:v>
                </c:pt>
                <c:pt idx="40">
                  <c:v>573</c:v>
                </c:pt>
                <c:pt idx="41">
                  <c:v>256</c:v>
                </c:pt>
                <c:pt idx="42">
                  <c:v>183</c:v>
                </c:pt>
                <c:pt idx="43">
                  <c:v>1311</c:v>
                </c:pt>
                <c:pt idx="44">
                  <c:v>804</c:v>
                </c:pt>
                <c:pt idx="45">
                  <c:v>430</c:v>
                </c:pt>
                <c:pt idx="46">
                  <c:v>503</c:v>
                </c:pt>
                <c:pt idx="47">
                  <c:v>571</c:v>
                </c:pt>
                <c:pt idx="48">
                  <c:v>238</c:v>
                </c:pt>
                <c:pt idx="49">
                  <c:v>178</c:v>
                </c:pt>
                <c:pt idx="50">
                  <c:v>3745</c:v>
                </c:pt>
                <c:pt idx="51">
                  <c:v>3126</c:v>
                </c:pt>
                <c:pt idx="52">
                  <c:v>2068</c:v>
                </c:pt>
                <c:pt idx="53">
                  <c:v>809</c:v>
                </c:pt>
                <c:pt idx="54">
                  <c:v>3019</c:v>
                </c:pt>
                <c:pt idx="55">
                  <c:v>2252</c:v>
                </c:pt>
                <c:pt idx="56">
                  <c:v>844</c:v>
                </c:pt>
                <c:pt idx="57">
                  <c:v>2144</c:v>
                </c:pt>
                <c:pt idx="58">
                  <c:v>1240</c:v>
                </c:pt>
                <c:pt idx="59">
                  <c:v>612</c:v>
                </c:pt>
                <c:pt idx="60">
                  <c:v>379</c:v>
                </c:pt>
                <c:pt idx="61">
                  <c:v>53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BB-4C83-874D-527B9CEE10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Athena Motorsport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Sheet1!$C$2:$C$65</c:f>
              <c:numCache>
                <c:formatCode>General</c:formatCode>
                <c:ptCount val="64"/>
                <c:pt idx="0">
                  <c:v>137609</c:v>
                </c:pt>
                <c:pt idx="1">
                  <c:v>142099</c:v>
                </c:pt>
                <c:pt idx="2">
                  <c:v>149677</c:v>
                </c:pt>
                <c:pt idx="3">
                  <c:v>152271</c:v>
                </c:pt>
                <c:pt idx="4">
                  <c:v>132775</c:v>
                </c:pt>
                <c:pt idx="5">
                  <c:v>176432</c:v>
                </c:pt>
                <c:pt idx="6">
                  <c:v>190085</c:v>
                </c:pt>
                <c:pt idx="7">
                  <c:v>162585</c:v>
                </c:pt>
                <c:pt idx="8">
                  <c:v>164344</c:v>
                </c:pt>
                <c:pt idx="9">
                  <c:v>171106</c:v>
                </c:pt>
                <c:pt idx="10">
                  <c:v>200602</c:v>
                </c:pt>
                <c:pt idx="11">
                  <c:v>189789</c:v>
                </c:pt>
                <c:pt idx="12">
                  <c:v>166751</c:v>
                </c:pt>
                <c:pt idx="13">
                  <c:v>167355</c:v>
                </c:pt>
                <c:pt idx="14">
                  <c:v>167532</c:v>
                </c:pt>
                <c:pt idx="15">
                  <c:v>149952</c:v>
                </c:pt>
                <c:pt idx="16">
                  <c:v>159744</c:v>
                </c:pt>
                <c:pt idx="17">
                  <c:v>187974</c:v>
                </c:pt>
                <c:pt idx="18">
                  <c:v>175455</c:v>
                </c:pt>
                <c:pt idx="19">
                  <c:v>142940</c:v>
                </c:pt>
                <c:pt idx="20">
                  <c:v>157144</c:v>
                </c:pt>
                <c:pt idx="21">
                  <c:v>151761</c:v>
                </c:pt>
                <c:pt idx="22">
                  <c:v>148489</c:v>
                </c:pt>
                <c:pt idx="23">
                  <c:v>161879</c:v>
                </c:pt>
                <c:pt idx="24">
                  <c:v>191178</c:v>
                </c:pt>
                <c:pt idx="25">
                  <c:v>176828</c:v>
                </c:pt>
                <c:pt idx="26">
                  <c:v>187930</c:v>
                </c:pt>
                <c:pt idx="27">
                  <c:v>188726</c:v>
                </c:pt>
                <c:pt idx="28">
                  <c:v>219070</c:v>
                </c:pt>
                <c:pt idx="29">
                  <c:v>226818</c:v>
                </c:pt>
                <c:pt idx="31">
                  <c:v>249306</c:v>
                </c:pt>
                <c:pt idx="32">
                  <c:v>196162</c:v>
                </c:pt>
                <c:pt idx="33">
                  <c:v>171359</c:v>
                </c:pt>
                <c:pt idx="34">
                  <c:v>100734</c:v>
                </c:pt>
                <c:pt idx="35">
                  <c:v>88270</c:v>
                </c:pt>
                <c:pt idx="36">
                  <c:v>99734</c:v>
                </c:pt>
                <c:pt idx="37">
                  <c:v>123451</c:v>
                </c:pt>
                <c:pt idx="38">
                  <c:v>136639</c:v>
                </c:pt>
                <c:pt idx="39">
                  <c:v>135050</c:v>
                </c:pt>
                <c:pt idx="40">
                  <c:v>116167</c:v>
                </c:pt>
                <c:pt idx="41">
                  <c:v>117675</c:v>
                </c:pt>
                <c:pt idx="42">
                  <c:v>117289</c:v>
                </c:pt>
                <c:pt idx="43">
                  <c:v>113689</c:v>
                </c:pt>
                <c:pt idx="44">
                  <c:v>128745</c:v>
                </c:pt>
                <c:pt idx="45">
                  <c:v>148525</c:v>
                </c:pt>
                <c:pt idx="46">
                  <c:v>123410</c:v>
                </c:pt>
                <c:pt idx="47">
                  <c:v>124654</c:v>
                </c:pt>
                <c:pt idx="48">
                  <c:v>100251</c:v>
                </c:pt>
                <c:pt idx="49">
                  <c:v>104238</c:v>
                </c:pt>
                <c:pt idx="50">
                  <c:v>97889</c:v>
                </c:pt>
                <c:pt idx="51">
                  <c:v>107745</c:v>
                </c:pt>
                <c:pt idx="52">
                  <c:v>124156</c:v>
                </c:pt>
                <c:pt idx="53">
                  <c:v>122136</c:v>
                </c:pt>
                <c:pt idx="54">
                  <c:v>106118</c:v>
                </c:pt>
                <c:pt idx="55">
                  <c:v>101230</c:v>
                </c:pt>
                <c:pt idx="56">
                  <c:v>100099</c:v>
                </c:pt>
                <c:pt idx="57">
                  <c:v>77042</c:v>
                </c:pt>
                <c:pt idx="58">
                  <c:v>92850</c:v>
                </c:pt>
                <c:pt idx="59">
                  <c:v>107516</c:v>
                </c:pt>
                <c:pt idx="60">
                  <c:v>92395</c:v>
                </c:pt>
                <c:pt idx="61">
                  <c:v>13335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BB-4C83-874D-527B9CEE10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Athena Motorsport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Sheet1!$D$2:$D$65</c:f>
              <c:numCache>
                <c:formatCode>General</c:formatCode>
                <c:ptCount val="64"/>
                <c:pt idx="0">
                  <c:v>395</c:v>
                </c:pt>
                <c:pt idx="1">
                  <c:v>344</c:v>
                </c:pt>
                <c:pt idx="2">
                  <c:v>190</c:v>
                </c:pt>
                <c:pt idx="3">
                  <c:v>1115</c:v>
                </c:pt>
                <c:pt idx="4">
                  <c:v>1193</c:v>
                </c:pt>
                <c:pt idx="5">
                  <c:v>461</c:v>
                </c:pt>
                <c:pt idx="6">
                  <c:v>2357</c:v>
                </c:pt>
                <c:pt idx="7">
                  <c:v>1617</c:v>
                </c:pt>
                <c:pt idx="8">
                  <c:v>1175</c:v>
                </c:pt>
                <c:pt idx="9">
                  <c:v>3319</c:v>
                </c:pt>
                <c:pt idx="10">
                  <c:v>3854</c:v>
                </c:pt>
                <c:pt idx="11">
                  <c:v>2719</c:v>
                </c:pt>
                <c:pt idx="12">
                  <c:v>2338</c:v>
                </c:pt>
                <c:pt idx="13">
                  <c:v>1617</c:v>
                </c:pt>
                <c:pt idx="14">
                  <c:v>2144</c:v>
                </c:pt>
                <c:pt idx="15">
                  <c:v>1182</c:v>
                </c:pt>
                <c:pt idx="16">
                  <c:v>975</c:v>
                </c:pt>
                <c:pt idx="17">
                  <c:v>463</c:v>
                </c:pt>
                <c:pt idx="18">
                  <c:v>284</c:v>
                </c:pt>
                <c:pt idx="19">
                  <c:v>206</c:v>
                </c:pt>
                <c:pt idx="20">
                  <c:v>143</c:v>
                </c:pt>
                <c:pt idx="21">
                  <c:v>844</c:v>
                </c:pt>
                <c:pt idx="22">
                  <c:v>251</c:v>
                </c:pt>
                <c:pt idx="23">
                  <c:v>190</c:v>
                </c:pt>
                <c:pt idx="24">
                  <c:v>147</c:v>
                </c:pt>
                <c:pt idx="25">
                  <c:v>193</c:v>
                </c:pt>
                <c:pt idx="26">
                  <c:v>263</c:v>
                </c:pt>
                <c:pt idx="27">
                  <c:v>313</c:v>
                </c:pt>
                <c:pt idx="28">
                  <c:v>226</c:v>
                </c:pt>
                <c:pt idx="29">
                  <c:v>141</c:v>
                </c:pt>
                <c:pt idx="31">
                  <c:v>251</c:v>
                </c:pt>
                <c:pt idx="32">
                  <c:v>132</c:v>
                </c:pt>
                <c:pt idx="33">
                  <c:v>403</c:v>
                </c:pt>
                <c:pt idx="34">
                  <c:v>248</c:v>
                </c:pt>
                <c:pt idx="35">
                  <c:v>278</c:v>
                </c:pt>
                <c:pt idx="36">
                  <c:v>147</c:v>
                </c:pt>
                <c:pt idx="37">
                  <c:v>330</c:v>
                </c:pt>
                <c:pt idx="38">
                  <c:v>184</c:v>
                </c:pt>
                <c:pt idx="39">
                  <c:v>196</c:v>
                </c:pt>
                <c:pt idx="40">
                  <c:v>275</c:v>
                </c:pt>
                <c:pt idx="41">
                  <c:v>129</c:v>
                </c:pt>
                <c:pt idx="42">
                  <c:v>102</c:v>
                </c:pt>
                <c:pt idx="43">
                  <c:v>79</c:v>
                </c:pt>
                <c:pt idx="44">
                  <c:v>207</c:v>
                </c:pt>
                <c:pt idx="45">
                  <c:v>116</c:v>
                </c:pt>
                <c:pt idx="46">
                  <c:v>112</c:v>
                </c:pt>
                <c:pt idx="47">
                  <c:v>95</c:v>
                </c:pt>
                <c:pt idx="48">
                  <c:v>87</c:v>
                </c:pt>
                <c:pt idx="49">
                  <c:v>82</c:v>
                </c:pt>
                <c:pt idx="50">
                  <c:v>191</c:v>
                </c:pt>
                <c:pt idx="51">
                  <c:v>300</c:v>
                </c:pt>
                <c:pt idx="52">
                  <c:v>404</c:v>
                </c:pt>
                <c:pt idx="53">
                  <c:v>262</c:v>
                </c:pt>
                <c:pt idx="54">
                  <c:v>109</c:v>
                </c:pt>
                <c:pt idx="55">
                  <c:v>373</c:v>
                </c:pt>
                <c:pt idx="56">
                  <c:v>101</c:v>
                </c:pt>
                <c:pt idx="57">
                  <c:v>417</c:v>
                </c:pt>
                <c:pt idx="58">
                  <c:v>158</c:v>
                </c:pt>
                <c:pt idx="59">
                  <c:v>167</c:v>
                </c:pt>
                <c:pt idx="60">
                  <c:v>132</c:v>
                </c:pt>
                <c:pt idx="61">
                  <c:v>17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BB-4C83-874D-527B9CEE10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Athena SporTech Organic Reach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Sheet1!$E$2:$E$65</c:f>
              <c:numCache>
                <c:formatCode>General</c:formatCode>
                <c:ptCount val="64"/>
                <c:pt idx="0">
                  <c:v>9</c:v>
                </c:pt>
                <c:pt idx="1">
                  <c:v>268</c:v>
                </c:pt>
                <c:pt idx="2">
                  <c:v>165</c:v>
                </c:pt>
                <c:pt idx="3">
                  <c:v>136</c:v>
                </c:pt>
                <c:pt idx="4">
                  <c:v>56</c:v>
                </c:pt>
                <c:pt idx="5">
                  <c:v>36</c:v>
                </c:pt>
                <c:pt idx="6">
                  <c:v>17</c:v>
                </c:pt>
                <c:pt idx="7">
                  <c:v>404</c:v>
                </c:pt>
                <c:pt idx="8">
                  <c:v>148</c:v>
                </c:pt>
                <c:pt idx="9">
                  <c:v>141</c:v>
                </c:pt>
                <c:pt idx="10">
                  <c:v>128</c:v>
                </c:pt>
                <c:pt idx="11">
                  <c:v>48</c:v>
                </c:pt>
                <c:pt idx="12">
                  <c:v>17</c:v>
                </c:pt>
                <c:pt idx="13">
                  <c:v>22</c:v>
                </c:pt>
                <c:pt idx="14">
                  <c:v>397</c:v>
                </c:pt>
                <c:pt idx="15">
                  <c:v>233</c:v>
                </c:pt>
                <c:pt idx="16">
                  <c:v>129</c:v>
                </c:pt>
                <c:pt idx="17">
                  <c:v>231</c:v>
                </c:pt>
                <c:pt idx="18">
                  <c:v>123</c:v>
                </c:pt>
                <c:pt idx="19">
                  <c:v>50</c:v>
                </c:pt>
                <c:pt idx="20">
                  <c:v>269</c:v>
                </c:pt>
                <c:pt idx="21">
                  <c:v>433</c:v>
                </c:pt>
                <c:pt idx="22">
                  <c:v>228</c:v>
                </c:pt>
                <c:pt idx="23">
                  <c:v>141</c:v>
                </c:pt>
                <c:pt idx="24">
                  <c:v>91</c:v>
                </c:pt>
                <c:pt idx="25">
                  <c:v>76</c:v>
                </c:pt>
                <c:pt idx="26">
                  <c:v>31</c:v>
                </c:pt>
                <c:pt idx="27">
                  <c:v>28</c:v>
                </c:pt>
                <c:pt idx="28">
                  <c:v>31</c:v>
                </c:pt>
                <c:pt idx="29">
                  <c:v>14</c:v>
                </c:pt>
                <c:pt idx="31">
                  <c:v>22</c:v>
                </c:pt>
                <c:pt idx="32">
                  <c:v>12</c:v>
                </c:pt>
                <c:pt idx="33">
                  <c:v>527</c:v>
                </c:pt>
                <c:pt idx="34">
                  <c:v>262</c:v>
                </c:pt>
                <c:pt idx="35">
                  <c:v>175</c:v>
                </c:pt>
                <c:pt idx="36">
                  <c:v>119</c:v>
                </c:pt>
                <c:pt idx="37">
                  <c:v>12</c:v>
                </c:pt>
                <c:pt idx="38">
                  <c:v>11</c:v>
                </c:pt>
                <c:pt idx="39">
                  <c:v>15</c:v>
                </c:pt>
                <c:pt idx="40">
                  <c:v>9</c:v>
                </c:pt>
                <c:pt idx="41">
                  <c:v>9</c:v>
                </c:pt>
                <c:pt idx="42">
                  <c:v>9</c:v>
                </c:pt>
                <c:pt idx="43">
                  <c:v>607</c:v>
                </c:pt>
                <c:pt idx="44">
                  <c:v>272</c:v>
                </c:pt>
                <c:pt idx="45">
                  <c:v>143</c:v>
                </c:pt>
                <c:pt idx="46">
                  <c:v>191</c:v>
                </c:pt>
                <c:pt idx="47">
                  <c:v>71</c:v>
                </c:pt>
                <c:pt idx="48">
                  <c:v>20</c:v>
                </c:pt>
                <c:pt idx="49">
                  <c:v>306</c:v>
                </c:pt>
                <c:pt idx="50">
                  <c:v>79</c:v>
                </c:pt>
                <c:pt idx="51">
                  <c:v>62</c:v>
                </c:pt>
                <c:pt idx="52">
                  <c:v>55</c:v>
                </c:pt>
                <c:pt idx="53">
                  <c:v>24</c:v>
                </c:pt>
                <c:pt idx="54">
                  <c:v>8</c:v>
                </c:pt>
                <c:pt idx="55">
                  <c:v>9</c:v>
                </c:pt>
                <c:pt idx="56">
                  <c:v>48</c:v>
                </c:pt>
                <c:pt idx="57">
                  <c:v>25</c:v>
                </c:pt>
                <c:pt idx="58">
                  <c:v>14</c:v>
                </c:pt>
                <c:pt idx="59">
                  <c:v>15</c:v>
                </c:pt>
                <c:pt idx="60">
                  <c:v>11</c:v>
                </c:pt>
                <c:pt idx="61">
                  <c:v>3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6BB-4C83-874D-527B9CEE10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Athena SporTech Paid Reach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Sheet1!$F$2:$F$65</c:f>
              <c:numCache>
                <c:formatCode>General</c:formatCode>
                <c:ptCount val="64"/>
                <c:pt idx="0">
                  <c:v>31</c:v>
                </c:pt>
                <c:pt idx="1">
                  <c:v>310</c:v>
                </c:pt>
                <c:pt idx="2">
                  <c:v>547</c:v>
                </c:pt>
                <c:pt idx="3">
                  <c:v>829</c:v>
                </c:pt>
                <c:pt idx="4">
                  <c:v>669</c:v>
                </c:pt>
                <c:pt idx="5">
                  <c:v>657</c:v>
                </c:pt>
                <c:pt idx="6">
                  <c:v>872</c:v>
                </c:pt>
                <c:pt idx="7">
                  <c:v>1225</c:v>
                </c:pt>
                <c:pt idx="8">
                  <c:v>1033</c:v>
                </c:pt>
                <c:pt idx="9">
                  <c:v>901</c:v>
                </c:pt>
                <c:pt idx="10">
                  <c:v>797</c:v>
                </c:pt>
                <c:pt idx="11">
                  <c:v>697</c:v>
                </c:pt>
                <c:pt idx="12">
                  <c:v>642</c:v>
                </c:pt>
                <c:pt idx="13">
                  <c:v>580</c:v>
                </c:pt>
                <c:pt idx="14">
                  <c:v>511</c:v>
                </c:pt>
                <c:pt idx="15">
                  <c:v>2093</c:v>
                </c:pt>
                <c:pt idx="16">
                  <c:v>3538</c:v>
                </c:pt>
                <c:pt idx="17">
                  <c:v>4969</c:v>
                </c:pt>
                <c:pt idx="18">
                  <c:v>4434</c:v>
                </c:pt>
                <c:pt idx="19">
                  <c:v>5233</c:v>
                </c:pt>
                <c:pt idx="20">
                  <c:v>5334</c:v>
                </c:pt>
                <c:pt idx="21">
                  <c:v>3407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2619</c:v>
                </c:pt>
                <c:pt idx="27">
                  <c:v>5661</c:v>
                </c:pt>
                <c:pt idx="28">
                  <c:v>2730</c:v>
                </c:pt>
                <c:pt idx="29">
                  <c:v>2474</c:v>
                </c:pt>
                <c:pt idx="31">
                  <c:v>2741</c:v>
                </c:pt>
                <c:pt idx="32">
                  <c:v>2009</c:v>
                </c:pt>
                <c:pt idx="33">
                  <c:v>840</c:v>
                </c:pt>
                <c:pt idx="34">
                  <c:v>1164</c:v>
                </c:pt>
                <c:pt idx="35">
                  <c:v>1001</c:v>
                </c:pt>
                <c:pt idx="36">
                  <c:v>958</c:v>
                </c:pt>
                <c:pt idx="37">
                  <c:v>1234</c:v>
                </c:pt>
                <c:pt idx="38">
                  <c:v>1288</c:v>
                </c:pt>
                <c:pt idx="39">
                  <c:v>1088</c:v>
                </c:pt>
                <c:pt idx="40">
                  <c:v>850</c:v>
                </c:pt>
                <c:pt idx="41">
                  <c:v>0</c:v>
                </c:pt>
                <c:pt idx="42">
                  <c:v>0</c:v>
                </c:pt>
                <c:pt idx="43">
                  <c:v>733</c:v>
                </c:pt>
                <c:pt idx="44">
                  <c:v>2255</c:v>
                </c:pt>
                <c:pt idx="45">
                  <c:v>2421</c:v>
                </c:pt>
                <c:pt idx="46">
                  <c:v>2118</c:v>
                </c:pt>
                <c:pt idx="47">
                  <c:v>2172</c:v>
                </c:pt>
                <c:pt idx="48">
                  <c:v>2085</c:v>
                </c:pt>
                <c:pt idx="49">
                  <c:v>1920</c:v>
                </c:pt>
                <c:pt idx="50">
                  <c:v>1068</c:v>
                </c:pt>
                <c:pt idx="51">
                  <c:v>1214</c:v>
                </c:pt>
                <c:pt idx="52">
                  <c:v>1428</c:v>
                </c:pt>
                <c:pt idx="53">
                  <c:v>1159</c:v>
                </c:pt>
                <c:pt idx="54">
                  <c:v>948</c:v>
                </c:pt>
                <c:pt idx="55">
                  <c:v>969</c:v>
                </c:pt>
                <c:pt idx="56">
                  <c:v>474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6BB-4C83-874D-527B9CEE10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Athena SporTech Viral Reach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Sheet1!$G$2:$G$65</c:f>
              <c:numCache>
                <c:formatCode>General</c:formatCode>
                <c:ptCount val="64"/>
                <c:pt idx="0">
                  <c:v>7</c:v>
                </c:pt>
                <c:pt idx="1">
                  <c:v>9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12</c:v>
                </c:pt>
                <c:pt idx="6">
                  <c:v>7</c:v>
                </c:pt>
                <c:pt idx="7">
                  <c:v>12</c:v>
                </c:pt>
                <c:pt idx="8">
                  <c:v>10</c:v>
                </c:pt>
                <c:pt idx="9">
                  <c:v>12</c:v>
                </c:pt>
                <c:pt idx="10">
                  <c:v>10</c:v>
                </c:pt>
                <c:pt idx="11">
                  <c:v>9</c:v>
                </c:pt>
                <c:pt idx="12">
                  <c:v>5</c:v>
                </c:pt>
                <c:pt idx="13">
                  <c:v>14</c:v>
                </c:pt>
                <c:pt idx="14">
                  <c:v>7</c:v>
                </c:pt>
                <c:pt idx="15">
                  <c:v>12</c:v>
                </c:pt>
                <c:pt idx="16">
                  <c:v>21</c:v>
                </c:pt>
                <c:pt idx="17">
                  <c:v>50</c:v>
                </c:pt>
                <c:pt idx="18">
                  <c:v>47</c:v>
                </c:pt>
                <c:pt idx="19">
                  <c:v>22</c:v>
                </c:pt>
                <c:pt idx="20">
                  <c:v>237</c:v>
                </c:pt>
                <c:pt idx="21">
                  <c:v>68</c:v>
                </c:pt>
                <c:pt idx="22">
                  <c:v>33</c:v>
                </c:pt>
                <c:pt idx="23">
                  <c:v>32</c:v>
                </c:pt>
                <c:pt idx="24">
                  <c:v>22</c:v>
                </c:pt>
                <c:pt idx="25">
                  <c:v>49</c:v>
                </c:pt>
                <c:pt idx="26">
                  <c:v>18</c:v>
                </c:pt>
                <c:pt idx="27">
                  <c:v>12</c:v>
                </c:pt>
                <c:pt idx="28">
                  <c:v>9</c:v>
                </c:pt>
                <c:pt idx="29">
                  <c:v>5</c:v>
                </c:pt>
                <c:pt idx="31">
                  <c:v>7</c:v>
                </c:pt>
                <c:pt idx="32">
                  <c:v>3</c:v>
                </c:pt>
                <c:pt idx="33">
                  <c:v>8</c:v>
                </c:pt>
                <c:pt idx="34">
                  <c:v>10</c:v>
                </c:pt>
                <c:pt idx="35">
                  <c:v>6</c:v>
                </c:pt>
                <c:pt idx="36">
                  <c:v>8</c:v>
                </c:pt>
                <c:pt idx="37">
                  <c:v>2</c:v>
                </c:pt>
                <c:pt idx="38">
                  <c:v>5</c:v>
                </c:pt>
                <c:pt idx="39">
                  <c:v>8</c:v>
                </c:pt>
                <c:pt idx="40">
                  <c:v>5</c:v>
                </c:pt>
                <c:pt idx="41">
                  <c:v>6</c:v>
                </c:pt>
                <c:pt idx="42">
                  <c:v>6</c:v>
                </c:pt>
                <c:pt idx="43">
                  <c:v>6</c:v>
                </c:pt>
                <c:pt idx="44">
                  <c:v>8</c:v>
                </c:pt>
                <c:pt idx="45">
                  <c:v>13</c:v>
                </c:pt>
                <c:pt idx="46">
                  <c:v>14</c:v>
                </c:pt>
                <c:pt idx="47">
                  <c:v>19</c:v>
                </c:pt>
                <c:pt idx="48">
                  <c:v>10</c:v>
                </c:pt>
                <c:pt idx="49">
                  <c:v>8</c:v>
                </c:pt>
                <c:pt idx="50">
                  <c:v>10</c:v>
                </c:pt>
                <c:pt idx="51">
                  <c:v>7</c:v>
                </c:pt>
                <c:pt idx="52">
                  <c:v>8</c:v>
                </c:pt>
                <c:pt idx="53">
                  <c:v>6</c:v>
                </c:pt>
                <c:pt idx="54">
                  <c:v>5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6</c:v>
                </c:pt>
                <c:pt idx="59">
                  <c:v>7</c:v>
                </c:pt>
                <c:pt idx="60">
                  <c:v>6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6BB-4C83-874D-527B9CEE1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030448"/>
        <c:axId val="389033400"/>
      </c:lineChart>
      <c:dateAx>
        <c:axId val="389030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33400"/>
        <c:crosses val="autoZero"/>
        <c:auto val="1"/>
        <c:lblOffset val="100"/>
        <c:baseTimeUnit val="days"/>
      </c:dateAx>
      <c:valAx>
        <c:axId val="38903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03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@athenaparts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45197</c:v>
                </c:pt>
                <c:pt idx="1">
                  <c:v>45198</c:v>
                </c:pt>
                <c:pt idx="2">
                  <c:v>45199</c:v>
                </c:pt>
                <c:pt idx="3">
                  <c:v>45200</c:v>
                </c:pt>
                <c:pt idx="4">
                  <c:v>45201</c:v>
                </c:pt>
                <c:pt idx="5">
                  <c:v>45202</c:v>
                </c:pt>
                <c:pt idx="6">
                  <c:v>45203</c:v>
                </c:pt>
                <c:pt idx="7">
                  <c:v>45204</c:v>
                </c:pt>
                <c:pt idx="8">
                  <c:v>45205</c:v>
                </c:pt>
                <c:pt idx="9">
                  <c:v>45206</c:v>
                </c:pt>
                <c:pt idx="10">
                  <c:v>45207</c:v>
                </c:pt>
                <c:pt idx="11">
                  <c:v>45208</c:v>
                </c:pt>
                <c:pt idx="12">
                  <c:v>45209</c:v>
                </c:pt>
                <c:pt idx="13">
                  <c:v>45210</c:v>
                </c:pt>
                <c:pt idx="14">
                  <c:v>45211</c:v>
                </c:pt>
                <c:pt idx="15">
                  <c:v>45212</c:v>
                </c:pt>
                <c:pt idx="16">
                  <c:v>45213</c:v>
                </c:pt>
                <c:pt idx="17">
                  <c:v>45214</c:v>
                </c:pt>
                <c:pt idx="18">
                  <c:v>45215</c:v>
                </c:pt>
                <c:pt idx="19">
                  <c:v>45216</c:v>
                </c:pt>
                <c:pt idx="20">
                  <c:v>45217</c:v>
                </c:pt>
                <c:pt idx="21">
                  <c:v>45218</c:v>
                </c:pt>
                <c:pt idx="22">
                  <c:v>45219</c:v>
                </c:pt>
                <c:pt idx="23">
                  <c:v>45220</c:v>
                </c:pt>
                <c:pt idx="24">
                  <c:v>45221</c:v>
                </c:pt>
                <c:pt idx="25">
                  <c:v>45222</c:v>
                </c:pt>
                <c:pt idx="26">
                  <c:v>45223</c:v>
                </c:pt>
                <c:pt idx="27">
                  <c:v>45224</c:v>
                </c:pt>
                <c:pt idx="28">
                  <c:v>45225</c:v>
                </c:pt>
                <c:pt idx="29">
                  <c:v>45226</c:v>
                </c:pt>
                <c:pt idx="30">
                  <c:v>45227</c:v>
                </c:pt>
                <c:pt idx="31">
                  <c:v>45228</c:v>
                </c:pt>
                <c:pt idx="32">
                  <c:v>45229</c:v>
                </c:pt>
                <c:pt idx="33">
                  <c:v>45230</c:v>
                </c:pt>
                <c:pt idx="34">
                  <c:v>45231</c:v>
                </c:pt>
                <c:pt idx="35">
                  <c:v>45232</c:v>
                </c:pt>
                <c:pt idx="36">
                  <c:v>45233</c:v>
                </c:pt>
                <c:pt idx="37">
                  <c:v>45234</c:v>
                </c:pt>
                <c:pt idx="38">
                  <c:v>45235</c:v>
                </c:pt>
                <c:pt idx="39">
                  <c:v>45236</c:v>
                </c:pt>
                <c:pt idx="40">
                  <c:v>45237</c:v>
                </c:pt>
                <c:pt idx="41">
                  <c:v>45238</c:v>
                </c:pt>
                <c:pt idx="42">
                  <c:v>45239</c:v>
                </c:pt>
                <c:pt idx="43">
                  <c:v>45240</c:v>
                </c:pt>
                <c:pt idx="44">
                  <c:v>45241</c:v>
                </c:pt>
                <c:pt idx="45">
                  <c:v>45242</c:v>
                </c:pt>
                <c:pt idx="46">
                  <c:v>45243</c:v>
                </c:pt>
                <c:pt idx="47">
                  <c:v>45244</c:v>
                </c:pt>
                <c:pt idx="48">
                  <c:v>45245</c:v>
                </c:pt>
                <c:pt idx="49">
                  <c:v>45246</c:v>
                </c:pt>
                <c:pt idx="50">
                  <c:v>45247</c:v>
                </c:pt>
                <c:pt idx="51">
                  <c:v>45248</c:v>
                </c:pt>
                <c:pt idx="52">
                  <c:v>45249</c:v>
                </c:pt>
                <c:pt idx="53">
                  <c:v>45250</c:v>
                </c:pt>
                <c:pt idx="54">
                  <c:v>45251</c:v>
                </c:pt>
                <c:pt idx="55">
                  <c:v>45252</c:v>
                </c:pt>
                <c:pt idx="56">
                  <c:v>45253</c:v>
                </c:pt>
                <c:pt idx="57">
                  <c:v>45254</c:v>
                </c:pt>
                <c:pt idx="58">
                  <c:v>45255</c:v>
                </c:pt>
                <c:pt idx="59">
                  <c:v>45256</c:v>
                </c:pt>
                <c:pt idx="60">
                  <c:v>45257</c:v>
                </c:pt>
                <c:pt idx="61">
                  <c:v>45258</c:v>
                </c:pt>
                <c:pt idx="62">
                  <c:v>45259</c:v>
                </c:pt>
                <c:pt idx="63">
                  <c:v>45260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61">
                  <c:v>2455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3E-4CAD-8161-2336D8563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054232"/>
        <c:axId val="65053576"/>
      </c:lineChart>
      <c:dateAx>
        <c:axId val="6505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53576"/>
        <c:crosses val="autoZero"/>
        <c:auto val="1"/>
        <c:lblOffset val="100"/>
        <c:baseTimeUnit val="days"/>
      </c:dateAx>
      <c:valAx>
        <c:axId val="6505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5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4124-A354-40AF-9DFA-713487FFF7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E92C1-AB9A-4643-94E0-7DA759231B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Athena S.p.A.</a:t>
            </a:r>
          </a:p>
        </p:txBody>
      </p:sp>
    </p:spTree>
    <p:extLst>
      <p:ext uri="{BB962C8B-B14F-4D97-AF65-F5344CB8AC3E}">
        <p14:creationId xmlns:p14="http://schemas.microsoft.com/office/powerpoint/2010/main" val="771435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07E06-0595-44E3-8932-56396CA2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F0735F-9DA9-4719-9F10-329F8B683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1951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82F8F-F613-4FDC-B37F-705E1D690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5FD0A-B6FA-4B0B-9B34-3457D158F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072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B40F7-7378-4FCB-BAC1-40A25A15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 Reach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813468-0791-4DEE-88B3-5EEE56CCFB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437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DB341-9BA3-47D1-B455-612A927D3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C83F1-284E-40E4-908B-D31E1AC4A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299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88F2B-E5A3-4419-AE69-298F8731B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Reach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AA5BDC-6B13-4893-8825-97E7860042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6135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B9003-04C8-431E-ACC2-2DCF55C9C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2FA78-EE99-4618-ADCF-6AF5433F5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49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7B1A7-F9EC-4857-9D7B-E44819572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95A6CD-4EE3-4BF3-9297-1550D23592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648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642FD-255D-4C34-88F3-9F065B303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BC261-61F6-417B-80ED-2901AF908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53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B150-B44B-4F88-B503-8ACB6F504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A5A85D-E0AC-4F71-AEF1-416B7E919F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807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A3172-90D7-4E51-8F68-FA9B7ABEF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A81DA-4ECA-4775-9D60-27A993EC4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084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850A-3B0A-4AA7-A236-B7D2B722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E5DB3-EADE-4FA6-ACA7-00CFE56A2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7925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992857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093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780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6034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4212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6882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6575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1595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9661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0880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92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03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athenamotorsport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3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getdatait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91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athenasportech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7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traegergrillsitaly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1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shokzit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33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mancassolavini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221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1E126-EE7F-4ECA-8179-43BDAFDDD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141315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188</Words>
  <Application>Microsoft Office PowerPoint</Application>
  <PresentationFormat>On-screen Show (4:3)</PresentationFormat>
  <Paragraphs>96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TEST</vt:lpstr>
      <vt:lpstr>Facebook Reach | All profiles</vt:lpstr>
      <vt:lpstr>Facebook Organic Reach over Time | All profiles</vt:lpstr>
      <vt:lpstr>Facebook Paid Reach over Time | All profiles</vt:lpstr>
      <vt:lpstr>Facebook Organic, Viral &amp; Paid Reach over Time | 1 group and 2 profiles</vt:lpstr>
      <vt:lpstr>Tiktok Followers Total | All profiles</vt:lpstr>
      <vt:lpstr>Instagram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Frederik Born</dc:creator>
  <cp:lastModifiedBy>Frederik Born</cp:lastModifiedBy>
  <cp:revision>1</cp:revision>
  <dcterms:created xsi:type="dcterms:W3CDTF">2023-11-28T15:35:17Z</dcterms:created>
  <dcterms:modified xsi:type="dcterms:W3CDTF">2023-11-28T15:35:27Z</dcterms:modified>
</cp:coreProperties>
</file>