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63B88-E709-4F27-9097-1E555EA00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Table | All profiles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CD50B6-BC14-44F0-BF99-D8874A077D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7749062"/>
              </p:ext>
            </p:extLst>
          </p:nvPr>
        </p:nvGraphicFramePr>
        <p:xfrm>
          <a:off x="457200" y="1731963"/>
          <a:ext cx="7735821" cy="1071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33032688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2206146452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1918372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1765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90628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74052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0555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8312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710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86960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4143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846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Maison 123 - 2024-06-25 07:45:05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TUESDAY FOR ESSENTIAL ☀️
Robe Mirana
Blouse Blanca
Short Steffie
Chemise Bardot
Robe Maeline
Robe Maeva
Robe Mandie
Sac Gael
Sac Gael
•
Découvrez la nouvelle collection ici 👉 https://lc.cx/Z1w21t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https://quintly-eu-image-storage.s3.amazonaws.com/c9b2ff51dc471396883840be2d532171/5d29827c103080f2f5fc59bb07a2327c.jpg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6756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E39AD6-C36D-42DB-8205-E0F7A4F0AB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06/23/2024 - 06/29/2024</a:t>
            </a:r>
          </a:p>
        </p:txBody>
      </p:sp>
    </p:spTree>
    <p:extLst>
      <p:ext uri="{BB962C8B-B14F-4D97-AF65-F5344CB8AC3E}">
        <p14:creationId xmlns:p14="http://schemas.microsoft.com/office/powerpoint/2010/main" val="2829774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BFA48-AA7A-4A2E-A453-E5BD9C18F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Table | All profiles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E7E6A6-2902-4159-A23E-9F9ECF1EAE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5978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4176865927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888656687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1845961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31246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5309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0407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2490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0871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9325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97448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7792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723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Maison 123 - 2024-06-23 09:00:05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SUMMER MODE : ON 🔆
Look 1 :
Robe Mandie
Sandales Jade
Look 2 : 
Blouse Blanca
Short Micky
Sandales James
Look 3 : 
Robe Camille
Sandales Julian
•
Découvrez la nouvelle collection ici 👉 https://lc.cx/P2M5dN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https://quintly-eu-image-storage.s3.amazonaws.com/c9b2ff51dc471396883840be2d532171/8a0bbfa92068aff8d287674b0ddfbf4e.jpg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0791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E259F-A669-405F-B99D-76F6C8372F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06/23/2024 - 06/29/2024</a:t>
            </a:r>
          </a:p>
        </p:txBody>
      </p:sp>
    </p:spTree>
    <p:extLst>
      <p:ext uri="{BB962C8B-B14F-4D97-AF65-F5344CB8AC3E}">
        <p14:creationId xmlns:p14="http://schemas.microsoft.com/office/powerpoint/2010/main" val="1304395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8ACF2-0EF7-42A5-971A-444AE5706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Table | All profiles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79D42D-0AB4-4060-8579-D34F1134A5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3075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912451830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474578071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1786635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1318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611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6854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2457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8409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68279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84161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0197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079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Maison 123 - 2024-06-28 07:45:05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T-shirt Daphnee + Pantalon Prince Bis = 💙💙💙
T-shirt Daphnee
Pantalon Prince Bis
Sandales Jelina
•
Découvrez la nouvelle collection ici 👉 https://lc.cx/C-LIbA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https://quintly-eu-image-storage.s3.amazonaws.com/c9b2ff51dc471396883840be2d532171/f0b86e5c43dff32b28af719ef8426cd8.jpg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641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11778D-5294-4D89-AF7C-41788358F6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06/23/2024 - 06/29/2024</a:t>
            </a:r>
          </a:p>
        </p:txBody>
      </p:sp>
    </p:spTree>
    <p:extLst>
      <p:ext uri="{BB962C8B-B14F-4D97-AF65-F5344CB8AC3E}">
        <p14:creationId xmlns:p14="http://schemas.microsoft.com/office/powerpoint/2010/main" val="3574352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A8DE3-F6DA-429B-BCD7-3BC0ECD02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Table | All profiles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1F787B-32F0-4730-8A36-899A9EC11E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6417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1234288165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3816354452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334670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3696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9700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5429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7233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87429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1600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8069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3993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526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Maison 123 - 2024-06-24 07:45:04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dress to impress 🤍 La robe longue Mandie, iconique du vestiaire.  
Robe Mandie
Ceinture Emma
Chassures Jade 
•
Découvrez la nouvelle collection ici 👉 https://lc.cx/VZtq6T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https://quintly-eu-image-storage.s3.amazonaws.com/c9b2ff51dc471396883840be2d532171/cf8d0dd6c309a428ffaa46e59bc82c70.jpg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3180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423039-27B2-4E4B-9F07-6C4B5F235A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06/23/2024 - 06/29/2024</a:t>
            </a:r>
          </a:p>
        </p:txBody>
      </p:sp>
    </p:spTree>
    <p:extLst>
      <p:ext uri="{BB962C8B-B14F-4D97-AF65-F5344CB8AC3E}">
        <p14:creationId xmlns:p14="http://schemas.microsoft.com/office/powerpoint/2010/main" val="10684683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436</Words>
  <Application>Microsoft Office PowerPoint</Application>
  <PresentationFormat>On-screen Show (4:3)</PresentationFormat>
  <Paragraphs>92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Facebook Reels Table | All profiles - 1 of 4</vt:lpstr>
      <vt:lpstr>Facebook Reels Table | All profiles - 2 of 4</vt:lpstr>
      <vt:lpstr>Facebook Reels Table | All profiles - 3 of 4</vt:lpstr>
      <vt:lpstr>Facebook Reels Table | All profiles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Reels Table | All profiles - 1 of 4</dc:title>
  <dc:creator>Frederik Born</dc:creator>
  <cp:lastModifiedBy>Frederik Born</cp:lastModifiedBy>
  <cp:revision>1</cp:revision>
  <dcterms:created xsi:type="dcterms:W3CDTF">2024-07-01T09:16:23Z</dcterms:created>
  <dcterms:modified xsi:type="dcterms:W3CDTF">2024-07-01T09:16:40Z</dcterms:modified>
</cp:coreProperties>
</file>