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@undizfamily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45242</c:v>
                </c:pt>
                <c:pt idx="1">
                  <c:v>45243</c:v>
                </c:pt>
                <c:pt idx="2">
                  <c:v>45244</c:v>
                </c:pt>
                <c:pt idx="3">
                  <c:v>45245</c:v>
                </c:pt>
                <c:pt idx="4">
                  <c:v>45246</c:v>
                </c:pt>
                <c:pt idx="5">
                  <c:v>45247</c:v>
                </c:pt>
                <c:pt idx="6">
                  <c:v>45248</c:v>
                </c:pt>
                <c:pt idx="7">
                  <c:v>45249</c:v>
                </c:pt>
                <c:pt idx="8">
                  <c:v>45250</c:v>
                </c:pt>
                <c:pt idx="9">
                  <c:v>45251</c:v>
                </c:pt>
                <c:pt idx="10">
                  <c:v>45252</c:v>
                </c:pt>
                <c:pt idx="11">
                  <c:v>45253</c:v>
                </c:pt>
                <c:pt idx="12">
                  <c:v>45254</c:v>
                </c:pt>
                <c:pt idx="13">
                  <c:v>45255</c:v>
                </c:pt>
                <c:pt idx="14">
                  <c:v>45256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B4-4550-AD26-4230010B81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7161432"/>
        <c:axId val="397162416"/>
      </c:lineChart>
      <c:dateAx>
        <c:axId val="397161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162416"/>
        <c:crosses val="autoZero"/>
        <c:auto val="1"/>
        <c:lblOffset val="100"/>
        <c:baseTimeUnit val="days"/>
      </c:dateAx>
      <c:valAx>
        <c:axId val="397162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161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@undizfamily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45242</c:v>
                </c:pt>
                <c:pt idx="1">
                  <c:v>45243</c:v>
                </c:pt>
                <c:pt idx="2">
                  <c:v>45244</c:v>
                </c:pt>
                <c:pt idx="3">
                  <c:v>45245</c:v>
                </c:pt>
                <c:pt idx="4">
                  <c:v>45246</c:v>
                </c:pt>
                <c:pt idx="5">
                  <c:v>45247</c:v>
                </c:pt>
                <c:pt idx="6">
                  <c:v>45248</c:v>
                </c:pt>
                <c:pt idx="7">
                  <c:v>45249</c:v>
                </c:pt>
                <c:pt idx="8">
                  <c:v>45250</c:v>
                </c:pt>
                <c:pt idx="9">
                  <c:v>45251</c:v>
                </c:pt>
                <c:pt idx="10">
                  <c:v>45252</c:v>
                </c:pt>
                <c:pt idx="11">
                  <c:v>45253</c:v>
                </c:pt>
                <c:pt idx="12">
                  <c:v>45254</c:v>
                </c:pt>
                <c:pt idx="13">
                  <c:v>45255</c:v>
                </c:pt>
                <c:pt idx="14">
                  <c:v>45256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155105</c:v>
                </c:pt>
                <c:pt idx="1">
                  <c:v>155549</c:v>
                </c:pt>
                <c:pt idx="2">
                  <c:v>155817</c:v>
                </c:pt>
                <c:pt idx="3">
                  <c:v>156053</c:v>
                </c:pt>
                <c:pt idx="4">
                  <c:v>156175</c:v>
                </c:pt>
                <c:pt idx="5">
                  <c:v>156162</c:v>
                </c:pt>
                <c:pt idx="6">
                  <c:v>156148</c:v>
                </c:pt>
                <c:pt idx="7">
                  <c:v>156145</c:v>
                </c:pt>
                <c:pt idx="8">
                  <c:v>156111</c:v>
                </c:pt>
                <c:pt idx="9">
                  <c:v>156516</c:v>
                </c:pt>
                <c:pt idx="10">
                  <c:v>157709</c:v>
                </c:pt>
                <c:pt idx="11">
                  <c:v>158762</c:v>
                </c:pt>
                <c:pt idx="12">
                  <c:v>159193</c:v>
                </c:pt>
                <c:pt idx="13">
                  <c:v>159920</c:v>
                </c:pt>
                <c:pt idx="14">
                  <c:v>160185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91-400C-82AE-9DA0470A12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238784"/>
        <c:axId val="394234192"/>
      </c:lineChart>
      <c:dateAx>
        <c:axId val="394238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234192"/>
        <c:crosses val="autoZero"/>
        <c:auto val="1"/>
        <c:lblOffset val="100"/>
        <c:baseTimeUnit val="days"/>
      </c:dateAx>
      <c:valAx>
        <c:axId val="394234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238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@undizfamily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45242</c:v>
                </c:pt>
                <c:pt idx="1">
                  <c:v>45243</c:v>
                </c:pt>
                <c:pt idx="2">
                  <c:v>45244</c:v>
                </c:pt>
                <c:pt idx="3">
                  <c:v>45245</c:v>
                </c:pt>
                <c:pt idx="4">
                  <c:v>45246</c:v>
                </c:pt>
                <c:pt idx="5">
                  <c:v>45247</c:v>
                </c:pt>
                <c:pt idx="6">
                  <c:v>45248</c:v>
                </c:pt>
                <c:pt idx="7">
                  <c:v>45249</c:v>
                </c:pt>
                <c:pt idx="8">
                  <c:v>45250</c:v>
                </c:pt>
                <c:pt idx="9">
                  <c:v>45251</c:v>
                </c:pt>
                <c:pt idx="10">
                  <c:v>45252</c:v>
                </c:pt>
                <c:pt idx="11">
                  <c:v>45253</c:v>
                </c:pt>
                <c:pt idx="12">
                  <c:v>45254</c:v>
                </c:pt>
                <c:pt idx="13">
                  <c:v>45255</c:v>
                </c:pt>
                <c:pt idx="14">
                  <c:v>45256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346</c:v>
                </c:pt>
                <c:pt idx="1">
                  <c:v>444</c:v>
                </c:pt>
                <c:pt idx="2">
                  <c:v>268</c:v>
                </c:pt>
                <c:pt idx="3">
                  <c:v>236</c:v>
                </c:pt>
                <c:pt idx="4">
                  <c:v>122</c:v>
                </c:pt>
                <c:pt idx="5">
                  <c:v>-13</c:v>
                </c:pt>
                <c:pt idx="6">
                  <c:v>-14</c:v>
                </c:pt>
                <c:pt idx="7">
                  <c:v>-3</c:v>
                </c:pt>
                <c:pt idx="8">
                  <c:v>-34</c:v>
                </c:pt>
                <c:pt idx="9">
                  <c:v>405</c:v>
                </c:pt>
                <c:pt idx="10">
                  <c:v>1193</c:v>
                </c:pt>
                <c:pt idx="11">
                  <c:v>1053</c:v>
                </c:pt>
                <c:pt idx="12">
                  <c:v>431</c:v>
                </c:pt>
                <c:pt idx="13">
                  <c:v>727</c:v>
                </c:pt>
                <c:pt idx="14">
                  <c:v>265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2D-46D3-B7AC-CF9FBB2C2A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3336144"/>
        <c:axId val="263333192"/>
      </c:lineChart>
      <c:dateAx>
        <c:axId val="263336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333192"/>
        <c:crosses val="autoZero"/>
        <c:auto val="1"/>
        <c:lblOffset val="100"/>
        <c:baseTimeUnit val="days"/>
      </c:dateAx>
      <c:valAx>
        <c:axId val="263333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336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@undizfamily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45242</c:v>
                </c:pt>
                <c:pt idx="1">
                  <c:v>45243</c:v>
                </c:pt>
                <c:pt idx="2">
                  <c:v>45244</c:v>
                </c:pt>
                <c:pt idx="3">
                  <c:v>45245</c:v>
                </c:pt>
                <c:pt idx="4">
                  <c:v>45246</c:v>
                </c:pt>
                <c:pt idx="5">
                  <c:v>45247</c:v>
                </c:pt>
                <c:pt idx="6">
                  <c:v>45248</c:v>
                </c:pt>
                <c:pt idx="7">
                  <c:v>45249</c:v>
                </c:pt>
                <c:pt idx="8">
                  <c:v>45250</c:v>
                </c:pt>
                <c:pt idx="9">
                  <c:v>45251</c:v>
                </c:pt>
                <c:pt idx="10">
                  <c:v>45252</c:v>
                </c:pt>
                <c:pt idx="11">
                  <c:v>45253</c:v>
                </c:pt>
                <c:pt idx="12">
                  <c:v>45254</c:v>
                </c:pt>
                <c:pt idx="13">
                  <c:v>45255</c:v>
                </c:pt>
                <c:pt idx="14">
                  <c:v>45256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9607</c:v>
                </c:pt>
                <c:pt idx="2">
                  <c:v>0</c:v>
                </c:pt>
                <c:pt idx="3">
                  <c:v>662</c:v>
                </c:pt>
                <c:pt idx="4">
                  <c:v>0</c:v>
                </c:pt>
                <c:pt idx="5">
                  <c:v>314</c:v>
                </c:pt>
                <c:pt idx="6">
                  <c:v>0</c:v>
                </c:pt>
                <c:pt idx="7">
                  <c:v>0</c:v>
                </c:pt>
                <c:pt idx="8">
                  <c:v>5321</c:v>
                </c:pt>
                <c:pt idx="9">
                  <c:v>10110</c:v>
                </c:pt>
                <c:pt idx="10">
                  <c:v>0</c:v>
                </c:pt>
                <c:pt idx="11">
                  <c:v>0</c:v>
                </c:pt>
                <c:pt idx="12">
                  <c:v>2778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4C-42F1-BA4C-EA39F8ABE6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4735128"/>
        <c:axId val="404735456"/>
      </c:lineChart>
      <c:dateAx>
        <c:axId val="404735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735456"/>
        <c:crosses val="autoZero"/>
        <c:auto val="1"/>
        <c:lblOffset val="100"/>
        <c:baseTimeUnit val="days"/>
      </c:dateAx>
      <c:valAx>
        <c:axId val="404735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735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@undizfamily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45242</c:v>
                </c:pt>
                <c:pt idx="1">
                  <c:v>45243</c:v>
                </c:pt>
                <c:pt idx="2">
                  <c:v>45244</c:v>
                </c:pt>
                <c:pt idx="3">
                  <c:v>45245</c:v>
                </c:pt>
                <c:pt idx="4">
                  <c:v>45246</c:v>
                </c:pt>
                <c:pt idx="5">
                  <c:v>45247</c:v>
                </c:pt>
                <c:pt idx="6">
                  <c:v>45248</c:v>
                </c:pt>
                <c:pt idx="7">
                  <c:v>45249</c:v>
                </c:pt>
                <c:pt idx="8">
                  <c:v>45250</c:v>
                </c:pt>
                <c:pt idx="9">
                  <c:v>45251</c:v>
                </c:pt>
                <c:pt idx="10">
                  <c:v>45252</c:v>
                </c:pt>
                <c:pt idx="11">
                  <c:v>45253</c:v>
                </c:pt>
                <c:pt idx="12">
                  <c:v>45254</c:v>
                </c:pt>
                <c:pt idx="13">
                  <c:v>45255</c:v>
                </c:pt>
                <c:pt idx="14">
                  <c:v>45256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1">
                  <c:v>9607</c:v>
                </c:pt>
                <c:pt idx="3">
                  <c:v>662</c:v>
                </c:pt>
                <c:pt idx="5">
                  <c:v>314</c:v>
                </c:pt>
                <c:pt idx="8">
                  <c:v>5321</c:v>
                </c:pt>
                <c:pt idx="9">
                  <c:v>10110</c:v>
                </c:pt>
                <c:pt idx="12">
                  <c:v>2778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A5-4DC1-BC0D-353D60A17A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4723320"/>
        <c:axId val="404723648"/>
      </c:lineChart>
      <c:dateAx>
        <c:axId val="404723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723648"/>
        <c:crosses val="autoZero"/>
        <c:auto val="1"/>
        <c:lblOffset val="100"/>
        <c:baseTimeUnit val="days"/>
      </c:dateAx>
      <c:valAx>
        <c:axId val="404723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723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@undizfamily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45242</c:v>
                </c:pt>
                <c:pt idx="1">
                  <c:v>45243</c:v>
                </c:pt>
                <c:pt idx="2">
                  <c:v>45244</c:v>
                </c:pt>
                <c:pt idx="3">
                  <c:v>45245</c:v>
                </c:pt>
                <c:pt idx="4">
                  <c:v>45246</c:v>
                </c:pt>
                <c:pt idx="5">
                  <c:v>45247</c:v>
                </c:pt>
                <c:pt idx="6">
                  <c:v>45248</c:v>
                </c:pt>
                <c:pt idx="7">
                  <c:v>45249</c:v>
                </c:pt>
                <c:pt idx="8">
                  <c:v>45250</c:v>
                </c:pt>
                <c:pt idx="9">
                  <c:v>45251</c:v>
                </c:pt>
                <c:pt idx="10">
                  <c:v>45252</c:v>
                </c:pt>
                <c:pt idx="11">
                  <c:v>45253</c:v>
                </c:pt>
                <c:pt idx="12">
                  <c:v>45254</c:v>
                </c:pt>
                <c:pt idx="13">
                  <c:v>45255</c:v>
                </c:pt>
                <c:pt idx="14">
                  <c:v>45256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302183</c:v>
                </c:pt>
                <c:pt idx="2">
                  <c:v>0</c:v>
                </c:pt>
                <c:pt idx="3">
                  <c:v>14035</c:v>
                </c:pt>
                <c:pt idx="4">
                  <c:v>0</c:v>
                </c:pt>
                <c:pt idx="5">
                  <c:v>8150</c:v>
                </c:pt>
                <c:pt idx="6">
                  <c:v>0</c:v>
                </c:pt>
                <c:pt idx="7">
                  <c:v>0</c:v>
                </c:pt>
                <c:pt idx="8">
                  <c:v>172263</c:v>
                </c:pt>
                <c:pt idx="9">
                  <c:v>410641</c:v>
                </c:pt>
                <c:pt idx="10">
                  <c:v>0</c:v>
                </c:pt>
                <c:pt idx="11">
                  <c:v>0</c:v>
                </c:pt>
                <c:pt idx="12">
                  <c:v>61212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34-4DF2-874C-2741F69529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4725288"/>
        <c:axId val="404728568"/>
      </c:lineChart>
      <c:dateAx>
        <c:axId val="404725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728568"/>
        <c:crosses val="autoZero"/>
        <c:auto val="1"/>
        <c:lblOffset val="100"/>
        <c:baseTimeUnit val="days"/>
      </c:dateAx>
      <c:valAx>
        <c:axId val="404728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725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@undizfamily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45242</c:v>
                </c:pt>
                <c:pt idx="1">
                  <c:v>45243</c:v>
                </c:pt>
                <c:pt idx="2">
                  <c:v>45244</c:v>
                </c:pt>
                <c:pt idx="3">
                  <c:v>45245</c:v>
                </c:pt>
                <c:pt idx="4">
                  <c:v>45246</c:v>
                </c:pt>
                <c:pt idx="5">
                  <c:v>45247</c:v>
                </c:pt>
                <c:pt idx="6">
                  <c:v>45248</c:v>
                </c:pt>
                <c:pt idx="7">
                  <c:v>45249</c:v>
                </c:pt>
                <c:pt idx="8">
                  <c:v>45250</c:v>
                </c:pt>
                <c:pt idx="9">
                  <c:v>45251</c:v>
                </c:pt>
                <c:pt idx="10">
                  <c:v>45252</c:v>
                </c:pt>
                <c:pt idx="11">
                  <c:v>45253</c:v>
                </c:pt>
                <c:pt idx="12">
                  <c:v>45254</c:v>
                </c:pt>
                <c:pt idx="13">
                  <c:v>45255</c:v>
                </c:pt>
                <c:pt idx="14">
                  <c:v>45256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1">
                  <c:v>302183</c:v>
                </c:pt>
                <c:pt idx="3">
                  <c:v>14035</c:v>
                </c:pt>
                <c:pt idx="5">
                  <c:v>8150</c:v>
                </c:pt>
                <c:pt idx="8">
                  <c:v>172263</c:v>
                </c:pt>
                <c:pt idx="9">
                  <c:v>410641</c:v>
                </c:pt>
                <c:pt idx="12">
                  <c:v>61212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50-46FC-AC79-C76F586CDF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560216"/>
        <c:axId val="400563824"/>
      </c:lineChart>
      <c:dateAx>
        <c:axId val="400560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563824"/>
        <c:crosses val="autoZero"/>
        <c:auto val="1"/>
        <c:lblOffset val="100"/>
        <c:baseTimeUnit val="days"/>
      </c:dateAx>
      <c:valAx>
        <c:axId val="400563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560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11FD8-67BE-4DEE-A175-D773CB54C9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999B10-FF69-402E-9A9F-91FFAB6FAF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undiz</a:t>
            </a:r>
          </a:p>
        </p:txBody>
      </p:sp>
    </p:spTree>
    <p:extLst>
      <p:ext uri="{BB962C8B-B14F-4D97-AF65-F5344CB8AC3E}">
        <p14:creationId xmlns:p14="http://schemas.microsoft.com/office/powerpoint/2010/main" val="1429929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535F6-E87C-429F-8480-A3C4BE93E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745C39-0621-4BE6-A458-5FCD97ED18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37023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8375396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03491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44436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37719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60244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8985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68038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8322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79391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627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5752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093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@undizfamily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968484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3.0473 %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2.97289371843 %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575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C3C5DB-C079-4B28-A577-18321F47D7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</p:spTree>
    <p:extLst>
      <p:ext uri="{BB962C8B-B14F-4D97-AF65-F5344CB8AC3E}">
        <p14:creationId xmlns:p14="http://schemas.microsoft.com/office/powerpoint/2010/main" val="2639986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9BCAF-82EA-4B91-AA5D-652EDBA13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5A97CB-5F06-41C8-A36A-6295D4879A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58712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30A49F-A1A6-4F31-940D-3D5D06F561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F190B1-07B1-4B5A-B514-ADD8D387A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345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AA073-9239-4066-859A-7E613A161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FC2AC7-206E-4DBB-83A9-2908EBA9AD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61895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959D69-2EF9-41B4-A1BE-5D527DF995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E9E550-4B54-48AB-9F3A-089587CAE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1150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DCCD4-BE64-4462-A776-50A8DA3A8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Followers Change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D9976C-BDA3-414C-A531-B1B63ABBA9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84252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C719EB-8E98-4E29-A740-BE58D5A0F0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7C73CF-30C0-4DBB-875A-287BB71FBB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706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8BC44-4556-4FEC-9D35-3ADEB1F90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Total Engagement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C5184C-C4D2-446A-85FE-624DE97F57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77097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658C93-33EE-4D01-ADEF-B80F7F8C66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94748A-E92B-46EF-81EA-83EC8EF88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851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400E9-EAF3-437C-B10D-8042C2E18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Average Engagement Per Video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CAC6A2-56C3-405D-9C61-AC80D9A8EA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52555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C250BF-AB62-489A-8BA5-77108D6669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1F1998-7D9E-4AD3-9802-C46691D7D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701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47F4E-90BB-4506-B16E-961DA40B9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Total Views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4468ED-67AD-460E-AD38-4AB3466A4B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07500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B3E66-430A-4E55-87C7-113A755278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9EBB6D-326B-4B2F-BDDA-6DF9F1FB6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167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08F76-4DF7-4082-8026-2D645EEF5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Average Views Per Video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F31F65-8717-4765-B026-F2A231EA31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83945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45B784-8D58-4658-9A2F-0F9EAFA477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C236D-6330-4E35-8A47-5F7FD7F84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447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4AC50-D92E-47C2-BCB3-E1F72AF9A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9ED16F-65AD-4D0D-BAA3-1A78EDDC8A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65534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6367381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3909246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299781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8017355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02702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3924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7502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6060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835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6618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854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@undizfamily - 2023-11-21 12:02:30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s3://quintly-image-storage/f9e4fdae339ba362e156c0b39ec7bed4/7f4f3eeff552ff9d767e2778075a708f.jpg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["#CONCOURS","#undiz","#undizfamily","#concours","#cadeau","#noel"]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holly.jolly.peppermint - •*. Christmas.*•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410641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079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@undizfamily - 2023-11-13 17:35:08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s3://quintly-image-storage/f9e4fdae339ba362e156c0b39ec7bed4/39d264604a4a6a1bb8ec02205840b13c.jpg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["#undiz","#undizfamily","#harrypotter","#gryffondor","#serpentard","#serdaigle","#poufsouffle","#noel"]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my favorite hp songs - Kate (Taylor’s Version)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5065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51EFBC-DFE8-4DF3-9BA7-98A904E4A6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</p:spTree>
    <p:extLst>
      <p:ext uri="{BB962C8B-B14F-4D97-AF65-F5344CB8AC3E}">
        <p14:creationId xmlns:p14="http://schemas.microsoft.com/office/powerpoint/2010/main" val="3563938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81FB2-9D08-4A95-B783-C94EFC4EE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714059-EC07-434C-A203-8B4C46E2D8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23742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8422498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8301408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6981209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874243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4900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9082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88590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0845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0370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78324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937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@undizfamily - 2023-11-20 17:42:28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s3://quintly-image-storage/f9e4fdae339ba362e156c0b39ec7bed4/d74ca262a65ae7b97a723f43571fa2f0.jpg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["#undiz","#undizfamily","#ideecadeau","#noel","#cadeau","#kitsch"]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nostadidzqx - Nostalgic Gaming Music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920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@undizfamily - 2023-11-24 17:04:35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s3://quintly-image-storage/f9e4fdae339ba362e156c0b39ec7bed4/fb38e7446c0edfc7afa33b508742b766.jpg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["#undiz","#undizfamily","#surroundsound","#noel","#officelife"]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michaelfirshort - Michael_jk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0252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13A4F2-2CAA-4128-BEF0-4D29AFCEA5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</p:spTree>
    <p:extLst>
      <p:ext uri="{BB962C8B-B14F-4D97-AF65-F5344CB8AC3E}">
        <p14:creationId xmlns:p14="http://schemas.microsoft.com/office/powerpoint/2010/main" val="622755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D13A7-73FA-4B96-9B33-0EE8500D5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343D28-767C-4259-9518-90C623F164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16956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0837417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165424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6350627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6773423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31061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2641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2002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073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60840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195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647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@undizfamily - 2023-11-15 20:24:33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s3://quintly-image-storage/f9e4fdae339ba362e156c0b39ec7bed4/08883d6a53be990e671d773bfef86a99.jpg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["#undiz","#undizfamily","#humour","#girlproblems","#pov"]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undizfamily - undizfamily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127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@undizfamily - 2023-11-17 17:28:50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s3://quintly-image-storage/f9e4fdae339ba362e156c0b39ec7bed4/8d9db164f9ae57b6a449b8a2c611307c.jpg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["#undiz","#undizfamily","#officelife","#humour","#tiktokfrance"]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iPhone X Animoji Ad Song - Mentusea 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3002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79B79D-125E-4B04-BD76-A832A2E45E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11/12/2023 - 11/26/2023</a:t>
            </a:r>
          </a:p>
        </p:txBody>
      </p:sp>
    </p:spTree>
    <p:extLst>
      <p:ext uri="{BB962C8B-B14F-4D97-AF65-F5344CB8AC3E}">
        <p14:creationId xmlns:p14="http://schemas.microsoft.com/office/powerpoint/2010/main" val="14088465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477</Words>
  <Application>Microsoft Office PowerPoint</Application>
  <PresentationFormat>On-screen Show (4:3)</PresentationFormat>
  <Paragraphs>137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Overview</vt:lpstr>
      <vt:lpstr>Tiktok Key Metrics Table | All profiles</vt:lpstr>
      <vt:lpstr>Tiktok Videos | All profiles</vt:lpstr>
      <vt:lpstr>Tiktok Followers Total | All profiles</vt:lpstr>
      <vt:lpstr>Tiktok Followers Change | All profiles</vt:lpstr>
      <vt:lpstr>Tiktok Total Engagement | All profiles</vt:lpstr>
      <vt:lpstr>Tiktok Average Engagement Per Video | All profiles</vt:lpstr>
      <vt:lpstr>Tiktok Total Views | All profiles</vt:lpstr>
      <vt:lpstr>Tiktok Average Views Per Video | All profiles</vt:lpstr>
      <vt:lpstr>Tiktok Videos Table | All profiles - 1 of 3</vt:lpstr>
      <vt:lpstr>Tiktok Videos Table | All profiles - 2 of 3</vt:lpstr>
      <vt:lpstr>Tiktok Videos Table | All profiles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Frederik Born</dc:creator>
  <cp:lastModifiedBy>Frederik Born</cp:lastModifiedBy>
  <cp:revision>1</cp:revision>
  <dcterms:created xsi:type="dcterms:W3CDTF">2023-11-27T16:22:41Z</dcterms:created>
  <dcterms:modified xsi:type="dcterms:W3CDTF">2023-11-27T16:23:08Z</dcterms:modified>
</cp:coreProperties>
</file>